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7553325" cy="16403638"/>
  <p:notesSz cx="16403638" cy="7553325"/>
  <p:embeddedFontLst>
    <p:embeddedFont>
      <p:font typeface="PF Din Text Cond Pro Medium" panose="02000500000000020004" pitchFamily="2" charset="0"/>
      <p:regular r:id="rId4"/>
      <p:italic r:id="rId5"/>
    </p:embeddedFont>
    <p:embeddedFont>
      <p:font typeface="PF Din Text Cond Pro Light" panose="02000000000000000000" pitchFamily="2" charset="0"/>
      <p:regular r:id="rId6"/>
      <p: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6" userDrawn="1">
          <p15:clr>
            <a:srgbClr val="A4A3A4"/>
          </p15:clr>
        </p15:guide>
        <p15:guide id="2" pos="315" userDrawn="1">
          <p15:clr>
            <a:srgbClr val="A4A3A4"/>
          </p15:clr>
        </p15:guide>
        <p15:guide id="3" orient="horz" pos="6709" userDrawn="1">
          <p15:clr>
            <a:srgbClr val="A4A3A4"/>
          </p15:clr>
        </p15:guide>
        <p15:guide id="4" pos="4466" userDrawn="1">
          <p15:clr>
            <a:srgbClr val="A4A3A4"/>
          </p15:clr>
        </p15:guide>
        <p15:guide id="5" orient="horz" pos="1175" userDrawn="1">
          <p15:clr>
            <a:srgbClr val="A4A3A4"/>
          </p15:clr>
        </p15:guide>
        <p15:guide id="6" orient="horz" pos="2604" userDrawn="1">
          <p15:clr>
            <a:srgbClr val="A4A3A4"/>
          </p15:clr>
        </p15:guide>
        <p15:guide id="7" orient="horz" pos="5212" userDrawn="1">
          <p15:clr>
            <a:srgbClr val="A4A3A4"/>
          </p15:clr>
        </p15:guide>
        <p15:guide id="8" orient="horz" pos="903" userDrawn="1">
          <p15:clr>
            <a:srgbClr val="A4A3A4"/>
          </p15:clr>
        </p15:guide>
        <p15:guide id="9" orient="horz" pos="1651" userDrawn="1">
          <p15:clr>
            <a:srgbClr val="A4A3A4"/>
          </p15:clr>
        </p15:guide>
        <p15:guide id="10" pos="1517" userDrawn="1">
          <p15:clr>
            <a:srgbClr val="A4A3A4"/>
          </p15:clr>
        </p15:guide>
        <p15:guide id="11" orient="horz" pos="7933" userDrawn="1">
          <p15:clr>
            <a:srgbClr val="A4A3A4"/>
          </p15:clr>
        </p15:guide>
        <p15:guide id="12" orient="horz" pos="6527" userDrawn="1">
          <p15:clr>
            <a:srgbClr val="A4A3A4"/>
          </p15:clr>
        </p15:guide>
        <p15:guide id="13" orient="horz" pos="8364" userDrawn="1">
          <p15:clr>
            <a:srgbClr val="A4A3A4"/>
          </p15:clr>
        </p15:guide>
        <p15:guide id="14" orient="horz" pos="9657" userDrawn="1">
          <p15:clr>
            <a:srgbClr val="A4A3A4"/>
          </p15:clr>
        </p15:guide>
        <p15:guide id="15" pos="129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8CB9"/>
    <a:srgbClr val="4FC5B5"/>
    <a:srgbClr val="005A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>
        <p:scale>
          <a:sx n="60" d="100"/>
          <a:sy n="60" d="100"/>
        </p:scale>
        <p:origin x="2166" y="-2214"/>
      </p:cViewPr>
      <p:guideLst>
        <p:guide orient="horz" pos="426"/>
        <p:guide pos="315"/>
        <p:guide orient="horz" pos="6709"/>
        <p:guide pos="4466"/>
        <p:guide orient="horz" pos="1175"/>
        <p:guide orient="horz" pos="2604"/>
        <p:guide orient="horz" pos="5212"/>
        <p:guide orient="horz" pos="903"/>
        <p:guide orient="horz" pos="1651"/>
        <p:guide pos="1517"/>
        <p:guide orient="horz" pos="7933"/>
        <p:guide orient="horz" pos="6527"/>
        <p:guide orient="horz" pos="8364"/>
        <p:guide orient="horz" pos="9657"/>
        <p:guide pos="129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Сколько ДА</c:v>
                </c:pt>
              </c:strCache>
            </c:strRef>
          </c:tx>
          <c:spPr>
            <a:solidFill>
              <a:srgbClr val="4FC5B5"/>
            </a:solidFill>
            <a:ln w="6350">
              <a:solidFill>
                <a:srgbClr val="4FC5B5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.45623135765719802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1000" b="0" i="0" u="none" strike="noStrike" kern="1200" baseline="0">
                        <a:solidFill>
                          <a:srgbClr val="005A9B"/>
                        </a:solidFill>
                        <a:latin typeface="PF Din Text Cond Pro Medium" panose="02000500000000020004" pitchFamily="2" charset="0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52,8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000" b="0" i="0" u="none" strike="noStrike" kern="1200" baseline="0">
                      <a:solidFill>
                        <a:srgbClr val="005A9B"/>
                      </a:solidFill>
                      <a:latin typeface="PF Din Text Cond Pro Medium" panose="02000500000000020004" pitchFamily="2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13EC-4003-89CF-5999398C50AA}"/>
                </c:ext>
              </c:extLst>
            </c:dLbl>
            <c:dLbl>
              <c:idx val="1"/>
              <c:layout>
                <c:manualLayout>
                  <c:x val="0.44921241369324111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1000" b="0" i="0" u="none" strike="noStrike" kern="1200" baseline="0">
                        <a:solidFill>
                          <a:srgbClr val="005A9B"/>
                        </a:solidFill>
                        <a:latin typeface="PF Din Text Cond Pro Medium" panose="02000500000000020004" pitchFamily="2" charset="0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54,6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000" b="0" i="0" u="none" strike="noStrike" kern="1200" baseline="0">
                      <a:solidFill>
                        <a:srgbClr val="005A9B"/>
                      </a:solidFill>
                      <a:latin typeface="PF Din Text Cond Pro Medium" panose="02000500000000020004" pitchFamily="2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13EC-4003-89CF-5999398C50AA}"/>
                </c:ext>
              </c:extLst>
            </c:dLbl>
            <c:dLbl>
              <c:idx val="2"/>
              <c:layout>
                <c:manualLayout>
                  <c:x val="0.42815558180137059"/>
                  <c:y val="-0.1006472547866883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1000" b="0" i="0" u="none" strike="noStrike" kern="1200" baseline="0">
                        <a:solidFill>
                          <a:srgbClr val="005A9B"/>
                        </a:solidFill>
                        <a:latin typeface="PF Din Text Cond Pro Medium" panose="02000500000000020004" pitchFamily="2" charset="0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58,9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000" b="0" i="0" u="none" strike="noStrike" kern="1200" baseline="0">
                      <a:solidFill>
                        <a:srgbClr val="005A9B"/>
                      </a:solidFill>
                      <a:latin typeface="PF Din Text Cond Pro Medium" panose="02000500000000020004" pitchFamily="2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13EC-4003-89CF-5999398C50AA}"/>
                </c:ext>
              </c:extLst>
            </c:dLbl>
            <c:dLbl>
              <c:idx val="3"/>
              <c:layout>
                <c:manualLayout>
                  <c:x val="0.42113663783741356"/>
                  <c:y val="9.607201934271643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1000" b="0" i="0" u="none" strike="noStrike" kern="1200" baseline="0">
                        <a:solidFill>
                          <a:srgbClr val="005A9B"/>
                        </a:solidFill>
                        <a:latin typeface="PF Din Text Cond Pro Medium" panose="02000500000000020004" pitchFamily="2" charset="0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55,4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000" b="0" i="0" u="none" strike="noStrike" kern="1200" baseline="0">
                      <a:solidFill>
                        <a:srgbClr val="005A9B"/>
                      </a:solidFill>
                      <a:latin typeface="PF Din Text Cond Pro Medium" panose="02000500000000020004" pitchFamily="2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13EC-4003-89CF-5999398C50AA}"/>
                </c:ext>
              </c:extLst>
            </c:dLbl>
            <c:dLbl>
              <c:idx val="4"/>
              <c:layout>
                <c:manualLayout>
                  <c:x val="0.37200403008971522"/>
                  <c:y val="-8.3871743428703143E-1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1000" b="0" i="0" u="none" strike="noStrike" kern="1200" baseline="0">
                        <a:solidFill>
                          <a:srgbClr val="005A9B"/>
                        </a:solidFill>
                        <a:latin typeface="PF Din Text Cond Pro Medium" panose="02000500000000020004" pitchFamily="2" charset="0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67,0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000" b="0" i="0" u="none" strike="noStrike" kern="1200" baseline="0">
                      <a:solidFill>
                        <a:srgbClr val="005A9B"/>
                      </a:solidFill>
                      <a:latin typeface="PF Din Text Cond Pro Medium" panose="02000500000000020004" pitchFamily="2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3EC-4003-89CF-5999398C50AA}"/>
                </c:ext>
              </c:extLst>
            </c:dLbl>
            <c:dLbl>
              <c:idx val="5"/>
              <c:layout>
                <c:manualLayout>
                  <c:x val="0.36849455810773685"/>
                  <c:y val="-0.2012945095733766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1000" b="0" i="0" u="none" strike="noStrike" kern="1200" baseline="0">
                        <a:solidFill>
                          <a:srgbClr val="005A9B"/>
                        </a:solidFill>
                        <a:latin typeface="PF Din Text Cond Pro Medium" panose="02000500000000020004" pitchFamily="2" charset="0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72,9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000" b="0" i="0" u="none" strike="noStrike" kern="1200" baseline="0">
                      <a:solidFill>
                        <a:srgbClr val="005A9B"/>
                      </a:solidFill>
                      <a:latin typeface="PF Din Text Cond Pro Medium" panose="02000500000000020004" pitchFamily="2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13EC-4003-89CF-5999398C50AA}"/>
                </c:ext>
              </c:extLst>
            </c:dLbl>
            <c:dLbl>
              <c:idx val="6"/>
              <c:layout>
                <c:manualLayout>
                  <c:x val="0.36498508612575842"/>
                  <c:y val="-4.57487521757674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1000" b="0" i="0" u="none" strike="noStrike" kern="1200" baseline="0">
                        <a:solidFill>
                          <a:srgbClr val="005A9B"/>
                        </a:solidFill>
                        <a:latin typeface="PF Din Text Cond Pro Medium" panose="02000500000000020004" pitchFamily="2" charset="0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71,5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000" b="0" i="0" u="none" strike="noStrike" kern="1200" baseline="0">
                      <a:solidFill>
                        <a:srgbClr val="005A9B"/>
                      </a:solidFill>
                      <a:latin typeface="PF Din Text Cond Pro Medium" panose="02000500000000020004" pitchFamily="2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3EC-4003-89CF-5999398C50AA}"/>
                </c:ext>
              </c:extLst>
            </c:dLbl>
            <c:dLbl>
              <c:idx val="7"/>
              <c:layout>
                <c:manualLayout>
                  <c:x val="0.3509471981978447"/>
                  <c:y val="0.1921447591382231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1000" b="0" i="0" u="none" strike="noStrike" kern="1200" baseline="0">
                        <a:solidFill>
                          <a:srgbClr val="005A9B"/>
                        </a:solidFill>
                        <a:latin typeface="PF Din Text Cond Pro Medium" panose="02000500000000020004" pitchFamily="2" charset="0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70,2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000" b="0" i="0" u="none" strike="noStrike" kern="1200" baseline="0">
                      <a:solidFill>
                        <a:srgbClr val="005A9B"/>
                      </a:solidFill>
                      <a:latin typeface="PF Din Text Cond Pro Medium" panose="02000500000000020004" pitchFamily="2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3EC-4003-89CF-5999398C50AA}"/>
                </c:ext>
              </c:extLst>
            </c:dLbl>
            <c:dLbl>
              <c:idx val="8"/>
              <c:layout>
                <c:manualLayout>
                  <c:x val="0.34392825423388779"/>
                  <c:y val="-4.574875217576743E-3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 smtClean="0">
                        <a:solidFill>
                          <a:srgbClr val="005A9B"/>
                        </a:solidFill>
                        <a:latin typeface="PF Din Text Cond Pro Medium" panose="02000500000000020004" pitchFamily="2" charset="0"/>
                      </a:rPr>
                      <a:t>75,9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3EC-4003-89CF-5999398C50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Карьерное и проф. Развитие</c:v>
                </c:pt>
                <c:pt idx="1">
                  <c:v>Социальная сфера</c:v>
                </c:pt>
                <c:pt idx="2">
                  <c:v>Корпоративные коммуникации</c:v>
                </c:pt>
                <c:pt idx="3">
                  <c:v>Система мотивации</c:v>
                </c:pt>
                <c:pt idx="4">
                  <c:v>Условия труда</c:v>
                </c:pt>
                <c:pt idx="5">
                  <c:v>Характер работы</c:v>
                </c:pt>
                <c:pt idx="6">
                  <c:v>Лояльность к компании</c:v>
                </c:pt>
                <c:pt idx="7">
                  <c:v>Взаимоотношения с руководителем</c:v>
                </c:pt>
                <c:pt idx="8">
                  <c:v>Взаимоотношения с коллегами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38.700000000000003</c:v>
                </c:pt>
                <c:pt idx="1">
                  <c:v>40.700000000000003</c:v>
                </c:pt>
                <c:pt idx="2">
                  <c:v>48</c:v>
                </c:pt>
                <c:pt idx="3">
                  <c:v>49.6</c:v>
                </c:pt>
                <c:pt idx="4">
                  <c:v>66.3</c:v>
                </c:pt>
                <c:pt idx="5">
                  <c:v>67.7</c:v>
                </c:pt>
                <c:pt idx="6">
                  <c:v>69.7</c:v>
                </c:pt>
                <c:pt idx="7">
                  <c:v>73.2</c:v>
                </c:pt>
                <c:pt idx="8">
                  <c:v>75.2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EC-4003-89CF-5999398C50A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Сколько НЕТ</c:v>
                </c:pt>
              </c:strCache>
            </c:strRef>
          </c:tx>
          <c:spPr>
            <a:noFill/>
            <a:ln w="6350">
              <a:solidFill>
                <a:srgbClr val="4FC5B5"/>
              </a:solidFill>
            </a:ln>
            <a:effectLst/>
          </c:spPr>
          <c:invertIfNegative val="0"/>
          <c:cat>
            <c:strRef>
              <c:f>Лист1!$A$2:$A$10</c:f>
              <c:strCache>
                <c:ptCount val="9"/>
                <c:pt idx="0">
                  <c:v>Карьерное и проф. Развитие</c:v>
                </c:pt>
                <c:pt idx="1">
                  <c:v>Социальная сфера</c:v>
                </c:pt>
                <c:pt idx="2">
                  <c:v>Корпоративные коммуникации</c:v>
                </c:pt>
                <c:pt idx="3">
                  <c:v>Система мотивации</c:v>
                </c:pt>
                <c:pt idx="4">
                  <c:v>Условия труда</c:v>
                </c:pt>
                <c:pt idx="5">
                  <c:v>Характер работы</c:v>
                </c:pt>
                <c:pt idx="6">
                  <c:v>Лояльность к компании</c:v>
                </c:pt>
                <c:pt idx="7">
                  <c:v>Взаимоотношения с руководителем</c:v>
                </c:pt>
                <c:pt idx="8">
                  <c:v>Взаимоотношения с коллегами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61.3</c:v>
                </c:pt>
                <c:pt idx="1">
                  <c:v>59.3</c:v>
                </c:pt>
                <c:pt idx="2">
                  <c:v>52</c:v>
                </c:pt>
                <c:pt idx="3">
                  <c:v>50.4</c:v>
                </c:pt>
                <c:pt idx="4">
                  <c:v>33.700000000000003</c:v>
                </c:pt>
                <c:pt idx="5">
                  <c:v>32.299999999999997</c:v>
                </c:pt>
                <c:pt idx="6">
                  <c:v>30.299999999999997</c:v>
                </c:pt>
                <c:pt idx="7">
                  <c:v>26.799999999999997</c:v>
                </c:pt>
                <c:pt idx="8">
                  <c:v>24.799999999999997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EC-4003-89CF-5999398C50A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Лист1!$A$2:$A$10</c:f>
              <c:strCache>
                <c:ptCount val="9"/>
                <c:pt idx="0">
                  <c:v>Карьерное и проф. Развитие</c:v>
                </c:pt>
                <c:pt idx="1">
                  <c:v>Социальная сфера</c:v>
                </c:pt>
                <c:pt idx="2">
                  <c:v>Корпоративные коммуникации</c:v>
                </c:pt>
                <c:pt idx="3">
                  <c:v>Система мотивации</c:v>
                </c:pt>
                <c:pt idx="4">
                  <c:v>Условия труда</c:v>
                </c:pt>
                <c:pt idx="5">
                  <c:v>Характер работы</c:v>
                </c:pt>
                <c:pt idx="6">
                  <c:v>Лояльность к компании</c:v>
                </c:pt>
                <c:pt idx="7">
                  <c:v>Взаимоотношения с руководителем</c:v>
                </c:pt>
                <c:pt idx="8">
                  <c:v>Взаимоотношения с коллегами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EC-4003-89CF-5999398C50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overlap val="100"/>
        <c:axId val="126374656"/>
        <c:axId val="126467456"/>
      </c:barChart>
      <c:catAx>
        <c:axId val="1263746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6467456"/>
        <c:crosses val="autoZero"/>
        <c:auto val="1"/>
        <c:lblAlgn val="ctr"/>
        <c:lblOffset val="100"/>
        <c:noMultiLvlLbl val="0"/>
      </c:catAx>
      <c:valAx>
        <c:axId val="1264674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6374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3256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10.svg"/><Relationship Id="rId3" Type="http://schemas.openxmlformats.org/officeDocument/2006/relationships/chart" Target="../charts/chart1.xml"/><Relationship Id="rId7" Type="http://schemas.openxmlformats.org/officeDocument/2006/relationships/image" Target="../media/image3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5" Type="http://schemas.openxmlformats.org/officeDocument/2006/relationships/image" Target="../media/image9.png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4.png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Диаграмма 1025">
            <a:extLst>
              <a:ext uri="{FF2B5EF4-FFF2-40B4-BE49-F238E27FC236}">
                <a16:creationId xmlns:a16="http://schemas.microsoft.com/office/drawing/2014/main" id="{E32EA201-F40F-7C5D-C40F-101088C567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4255451"/>
              </p:ext>
            </p:extLst>
          </p:nvPr>
        </p:nvGraphicFramePr>
        <p:xfrm>
          <a:off x="2269010" y="5157462"/>
          <a:ext cx="3618778" cy="2776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ext 17"/>
          <p:cNvSpPr/>
          <p:nvPr/>
        </p:nvSpPr>
        <p:spPr>
          <a:xfrm>
            <a:off x="5233922" y="5321354"/>
            <a:ext cx="2043738" cy="2539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1000" dirty="0">
                <a:solidFill>
                  <a:srgbClr val="005A9B">
                    <a:alpha val="100000"/>
                  </a:srgbClr>
                </a:solidFill>
                <a:latin typeface="PF Din Text Cond Pro Light" panose="02000000000000000000" pitchFamily="2" charset="0"/>
                <a:ea typeface="PF Din Text Cond Pro Regular" pitchFamily="34" charset="-122"/>
                <a:cs typeface="PF Din Text Cond Pro Regular" pitchFamily="34" charset="-120"/>
              </a:rPr>
              <a:t>взаимоотношения</a:t>
            </a:r>
            <a:r>
              <a:rPr lang="en-US" sz="1200" dirty="0">
                <a:solidFill>
                  <a:srgbClr val="005A9B">
                    <a:alpha val="100000"/>
                  </a:srgbClr>
                </a:solidFill>
                <a:latin typeface="PF Din Text Cond Pro Light" panose="02000000000000000000" pitchFamily="2" charset="0"/>
                <a:ea typeface="PF Din Text Cond Pro Regular" pitchFamily="34" charset="-122"/>
                <a:cs typeface="PF Din Text Cond Pro Regular" pitchFamily="34" charset="-120"/>
              </a:rPr>
              <a:t> </a:t>
            </a:r>
            <a:r>
              <a:rPr lang="en-US" sz="1000" dirty="0">
                <a:solidFill>
                  <a:srgbClr val="005A9B">
                    <a:alpha val="100000"/>
                  </a:srgbClr>
                </a:solidFill>
                <a:latin typeface="PF Din Text Cond Pro Light" panose="02000000000000000000" pitchFamily="2" charset="0"/>
                <a:ea typeface="PF Din Text Cond Pro Regular" pitchFamily="34" charset="-122"/>
                <a:cs typeface="PF Din Text Cond Pro Regular" pitchFamily="34" charset="-120"/>
              </a:rPr>
              <a:t>с коллегами</a:t>
            </a:r>
            <a:endParaRPr lang="en-US" sz="1000" dirty="0">
              <a:latin typeface="PF Din Text Cond Pro Light" panose="02000000000000000000" pitchFamily="2" charset="0"/>
            </a:endParaRPr>
          </a:p>
        </p:txBody>
      </p:sp>
      <p:sp>
        <p:nvSpPr>
          <p:cNvPr id="22" name="Text 18"/>
          <p:cNvSpPr/>
          <p:nvPr/>
        </p:nvSpPr>
        <p:spPr>
          <a:xfrm>
            <a:off x="5233922" y="6198137"/>
            <a:ext cx="2094514" cy="2539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1000" dirty="0">
                <a:solidFill>
                  <a:srgbClr val="005A9B">
                    <a:alpha val="100000"/>
                  </a:srgbClr>
                </a:solidFill>
                <a:latin typeface="PF Din Text Cond Pro Light" panose="02000000000000000000" pitchFamily="2" charset="0"/>
                <a:ea typeface="PF Din Text Cond Pro Regular" pitchFamily="34" charset="-122"/>
                <a:cs typeface="PF Din Text Cond Pro Regular" pitchFamily="34" charset="-120"/>
              </a:rPr>
              <a:t>взаимоотношения с руководителем</a:t>
            </a:r>
            <a:endParaRPr lang="en-US" sz="1000" dirty="0">
              <a:latin typeface="PF Din Text Cond Pro Light" panose="02000000000000000000" pitchFamily="2" charset="0"/>
            </a:endParaRPr>
          </a:p>
        </p:txBody>
      </p:sp>
      <p:sp>
        <p:nvSpPr>
          <p:cNvPr id="23" name="Text 19"/>
          <p:cNvSpPr/>
          <p:nvPr/>
        </p:nvSpPr>
        <p:spPr>
          <a:xfrm>
            <a:off x="5233922" y="5905876"/>
            <a:ext cx="2132596" cy="2539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1000" dirty="0">
                <a:solidFill>
                  <a:srgbClr val="005A9B">
                    <a:alpha val="100000"/>
                  </a:srgbClr>
                </a:solidFill>
                <a:latin typeface="PF Din Text Cond Pro Light" panose="02000000000000000000" pitchFamily="2" charset="0"/>
                <a:ea typeface="PF Din Text Cond Pro Regular" pitchFamily="34" charset="-122"/>
                <a:cs typeface="PF Din Text Cond Pro Regular" pitchFamily="34" charset="-120"/>
              </a:rPr>
              <a:t>лояльность к компании</a:t>
            </a:r>
            <a:endParaRPr lang="en-US" sz="1000" dirty="0">
              <a:latin typeface="PF Din Text Cond Pro Light" panose="02000000000000000000" pitchFamily="2" charset="0"/>
            </a:endParaRPr>
          </a:p>
        </p:txBody>
      </p:sp>
      <p:sp>
        <p:nvSpPr>
          <p:cNvPr id="24" name="Text 20"/>
          <p:cNvSpPr/>
          <p:nvPr/>
        </p:nvSpPr>
        <p:spPr>
          <a:xfrm>
            <a:off x="5233922" y="5613615"/>
            <a:ext cx="2132596" cy="2539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1000" dirty="0">
                <a:solidFill>
                  <a:srgbClr val="005A9B">
                    <a:alpha val="100000"/>
                  </a:srgbClr>
                </a:solidFill>
                <a:latin typeface="PF Din Text Cond Pro Light" panose="02000000000000000000" pitchFamily="2" charset="0"/>
                <a:ea typeface="PF Din Text Cond Pro Regular" pitchFamily="34" charset="-122"/>
                <a:cs typeface="PF Din Text Cond Pro Regular" pitchFamily="34" charset="-120"/>
              </a:rPr>
              <a:t>характер работы</a:t>
            </a:r>
            <a:endParaRPr lang="en-US" sz="1000" dirty="0">
              <a:latin typeface="PF Din Text Cond Pro Light" panose="02000000000000000000" pitchFamily="2" charset="0"/>
            </a:endParaRPr>
          </a:p>
        </p:txBody>
      </p:sp>
      <p:sp>
        <p:nvSpPr>
          <p:cNvPr id="25" name="Text 21"/>
          <p:cNvSpPr/>
          <p:nvPr/>
        </p:nvSpPr>
        <p:spPr>
          <a:xfrm>
            <a:off x="5233922" y="6490398"/>
            <a:ext cx="863194" cy="2031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1000" dirty="0">
                <a:solidFill>
                  <a:srgbClr val="005A9B">
                    <a:alpha val="100000"/>
                  </a:srgbClr>
                </a:solidFill>
                <a:latin typeface="PF Din Text Cond Pro Light" panose="02000000000000000000" pitchFamily="2" charset="0"/>
                <a:ea typeface="PF Din Text Cond Pro Regular" pitchFamily="34" charset="-122"/>
                <a:cs typeface="PF Din Text Cond Pro Regular" pitchFamily="34" charset="-120"/>
              </a:rPr>
              <a:t>условия труда</a:t>
            </a:r>
            <a:endParaRPr lang="en-US" sz="1000" dirty="0">
              <a:latin typeface="PF Din Text Cond Pro Light" panose="02000000000000000000" pitchFamily="2" charset="0"/>
            </a:endParaRPr>
          </a:p>
        </p:txBody>
      </p:sp>
      <p:sp>
        <p:nvSpPr>
          <p:cNvPr id="26" name="Text 22"/>
          <p:cNvSpPr/>
          <p:nvPr/>
        </p:nvSpPr>
        <p:spPr>
          <a:xfrm>
            <a:off x="5233922" y="6973345"/>
            <a:ext cx="1180544" cy="2031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1000" dirty="0">
                <a:solidFill>
                  <a:srgbClr val="005A9B">
                    <a:alpha val="100000"/>
                  </a:srgbClr>
                </a:solidFill>
                <a:latin typeface="PF Din Text Cond Pro Light" panose="02000000000000000000" pitchFamily="2" charset="0"/>
                <a:ea typeface="PF Din Text Cond Pro Regular" pitchFamily="34" charset="-122"/>
                <a:cs typeface="PF Din Text Cond Pro Regular" pitchFamily="34" charset="-120"/>
              </a:rPr>
              <a:t>система мотивации</a:t>
            </a:r>
            <a:endParaRPr lang="en-US" sz="1000" dirty="0">
              <a:latin typeface="PF Din Text Cond Pro Light" panose="02000000000000000000" pitchFamily="2" charset="0"/>
            </a:endParaRPr>
          </a:p>
        </p:txBody>
      </p:sp>
      <p:sp>
        <p:nvSpPr>
          <p:cNvPr id="27" name="Text 23"/>
          <p:cNvSpPr/>
          <p:nvPr/>
        </p:nvSpPr>
        <p:spPr>
          <a:xfrm>
            <a:off x="5233922" y="6731872"/>
            <a:ext cx="1815245" cy="2031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1000" dirty="0">
                <a:solidFill>
                  <a:srgbClr val="005A9B">
                    <a:alpha val="100000"/>
                  </a:srgbClr>
                </a:solidFill>
                <a:latin typeface="PF Din Text Cond Pro Light" panose="02000000000000000000" pitchFamily="2" charset="0"/>
                <a:ea typeface="PF Din Text Cond Pro Regular" pitchFamily="34" charset="-122"/>
                <a:cs typeface="PF Din Text Cond Pro Regular" pitchFamily="34" charset="-120"/>
              </a:rPr>
              <a:t>корпоративные коммуникации</a:t>
            </a:r>
            <a:endParaRPr lang="en-US" sz="1000" dirty="0">
              <a:latin typeface="PF Din Text Cond Pro Light" panose="02000000000000000000" pitchFamily="2" charset="0"/>
            </a:endParaRPr>
          </a:p>
        </p:txBody>
      </p:sp>
      <p:sp>
        <p:nvSpPr>
          <p:cNvPr id="28" name="Text 24"/>
          <p:cNvSpPr/>
          <p:nvPr/>
        </p:nvSpPr>
        <p:spPr>
          <a:xfrm>
            <a:off x="5233922" y="7214818"/>
            <a:ext cx="1458361" cy="2804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200"/>
              </a:lnSpc>
              <a:buNone/>
            </a:pPr>
            <a:r>
              <a:rPr lang="ru-RU" sz="1000" dirty="0">
                <a:solidFill>
                  <a:srgbClr val="005A9B">
                    <a:alpha val="100000"/>
                  </a:srgbClr>
                </a:solidFill>
                <a:latin typeface="PF Din Text Cond Pro Light" panose="02000000000000000000" pitchFamily="2" charset="0"/>
                <a:ea typeface="PF Din Text Cond Pro Regular" pitchFamily="34" charset="-122"/>
                <a:cs typeface="PF Din Text Cond Pro Regular" pitchFamily="34" charset="-120"/>
              </a:rPr>
              <a:t>с</a:t>
            </a:r>
            <a:r>
              <a:rPr lang="en-US" sz="1000" dirty="0" smtClean="0">
                <a:solidFill>
                  <a:srgbClr val="005A9B">
                    <a:alpha val="100000"/>
                  </a:srgbClr>
                </a:solidFill>
                <a:latin typeface="PF Din Text Cond Pro Light" panose="02000000000000000000" pitchFamily="2" charset="0"/>
                <a:ea typeface="PF Din Text Cond Pro Regular" pitchFamily="34" charset="-122"/>
                <a:cs typeface="PF Din Text Cond Pro Regular" pitchFamily="34" charset="-120"/>
              </a:rPr>
              <a:t>оциальная</a:t>
            </a:r>
            <a:r>
              <a:rPr lang="ru-RU" sz="1000" dirty="0" smtClean="0">
                <a:solidFill>
                  <a:srgbClr val="005A9B">
                    <a:alpha val="100000"/>
                  </a:srgbClr>
                </a:solidFill>
                <a:latin typeface="PF Din Text Cond Pro Light" panose="02000000000000000000" pitchFamily="2" charset="0"/>
                <a:ea typeface="PF Din Text Cond Pro Regular" pitchFamily="34" charset="-122"/>
                <a:cs typeface="PF Din Text Cond Pro Regular" pitchFamily="34" charset="-120"/>
              </a:rPr>
              <a:t> </a:t>
            </a:r>
            <a:r>
              <a:rPr lang="en-US" sz="1000" dirty="0" smtClean="0">
                <a:solidFill>
                  <a:srgbClr val="005A9B">
                    <a:alpha val="100000"/>
                  </a:srgbClr>
                </a:solidFill>
                <a:latin typeface="PF Din Text Cond Pro Light" panose="02000000000000000000" pitchFamily="2" charset="0"/>
                <a:ea typeface="PF Din Text Cond Pro Regular" pitchFamily="34" charset="-122"/>
                <a:cs typeface="PF Din Text Cond Pro Regular" pitchFamily="34" charset="-120"/>
              </a:rPr>
              <a:t>сфера</a:t>
            </a:r>
            <a:endParaRPr lang="en-US" sz="1000" dirty="0">
              <a:latin typeface="PF Din Text Cond Pro Light" panose="02000000000000000000" pitchFamily="2" charset="0"/>
            </a:endParaRPr>
          </a:p>
        </p:txBody>
      </p:sp>
      <p:sp>
        <p:nvSpPr>
          <p:cNvPr id="29" name="Text 25"/>
          <p:cNvSpPr/>
          <p:nvPr/>
        </p:nvSpPr>
        <p:spPr>
          <a:xfrm>
            <a:off x="5233922" y="7533583"/>
            <a:ext cx="2172223" cy="2123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1000" dirty="0">
                <a:solidFill>
                  <a:srgbClr val="005A9B">
                    <a:alpha val="100000"/>
                  </a:srgbClr>
                </a:solidFill>
                <a:latin typeface="PF Din Text Cond Pro Light" panose="02000000000000000000" pitchFamily="2" charset="0"/>
                <a:ea typeface="PF Din Text Cond Pro Regular" pitchFamily="34" charset="-122"/>
                <a:cs typeface="PF Din Text Cond Pro Regular" pitchFamily="34" charset="-120"/>
              </a:rPr>
              <a:t>карьерное и проф. развитие</a:t>
            </a:r>
            <a:endParaRPr lang="en-US" sz="1000" dirty="0">
              <a:latin typeface="PF Din Text Cond Pro Light" panose="02000000000000000000" pitchFamily="2" charset="0"/>
            </a:endParaRPr>
          </a:p>
        </p:txBody>
      </p:sp>
      <p:sp>
        <p:nvSpPr>
          <p:cNvPr id="39" name="Text 35"/>
          <p:cNvSpPr/>
          <p:nvPr/>
        </p:nvSpPr>
        <p:spPr>
          <a:xfrm>
            <a:off x="2399170" y="1683091"/>
            <a:ext cx="1589626" cy="2962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60"/>
              </a:lnSpc>
              <a:buNone/>
            </a:pPr>
            <a:r>
              <a:rPr lang="ru-RU" sz="1600" dirty="0" smtClean="0">
                <a:solidFill>
                  <a:srgbClr val="005A9B">
                    <a:alpha val="100000"/>
                  </a:srgbClr>
                </a:solidFill>
                <a:latin typeface="PF Din Text Cond Pro Light" panose="02000000000000000000" pitchFamily="2" charset="0"/>
                <a:ea typeface="PF Din Text Cond Pro Regular" pitchFamily="34" charset="-122"/>
                <a:cs typeface="PF Din Text Cond Pro Regular" pitchFamily="34" charset="-120"/>
              </a:rPr>
              <a:t>ноябрь</a:t>
            </a:r>
            <a:r>
              <a:rPr lang="en-US" sz="1600" dirty="0" smtClean="0">
                <a:solidFill>
                  <a:srgbClr val="005A9B">
                    <a:alpha val="100000"/>
                  </a:srgbClr>
                </a:solidFill>
                <a:latin typeface="PF Din Text Cond Pro Light" panose="02000000000000000000" pitchFamily="2" charset="0"/>
                <a:ea typeface="PF Din Text Cond Pro Regular" pitchFamily="34" charset="-122"/>
                <a:cs typeface="PF Din Text Cond Pro Regular" pitchFamily="34" charset="-120"/>
              </a:rPr>
              <a:t> </a:t>
            </a:r>
            <a:r>
              <a:rPr lang="en-US" sz="1600" dirty="0">
                <a:solidFill>
                  <a:srgbClr val="005A9B">
                    <a:alpha val="100000"/>
                  </a:srgbClr>
                </a:solidFill>
                <a:latin typeface="PF Din Text Cond Pro Light" panose="02000000000000000000" pitchFamily="2" charset="0"/>
                <a:ea typeface="PF Din Text Cond Pro Regular" pitchFamily="34" charset="-122"/>
                <a:cs typeface="PF Din Text Cond Pro Regular" pitchFamily="34" charset="-120"/>
              </a:rPr>
              <a:t>2023</a:t>
            </a:r>
            <a:endParaRPr lang="en-US" sz="1600" dirty="0">
              <a:latin typeface="PF Din Text Cond Pro Light" panose="02000000000000000000" pitchFamily="2" charset="0"/>
            </a:endParaRPr>
          </a:p>
        </p:txBody>
      </p:sp>
      <p:sp>
        <p:nvSpPr>
          <p:cNvPr id="52" name="Text 36"/>
          <p:cNvSpPr/>
          <p:nvPr/>
        </p:nvSpPr>
        <p:spPr>
          <a:xfrm>
            <a:off x="262216" y="3293870"/>
            <a:ext cx="1675611" cy="118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ru-RU" sz="6400" dirty="0" smtClean="0">
                <a:solidFill>
                  <a:srgbClr val="005A9B">
                    <a:alpha val="100000"/>
                  </a:srgbClr>
                </a:solidFill>
                <a:latin typeface="PF Din Text Cond Pro Medium" panose="02000500000000020004" pitchFamily="2" charset="0"/>
                <a:ea typeface="Inter Medium" pitchFamily="34" charset="-122"/>
                <a:cs typeface="Inter Medium" pitchFamily="34" charset="-120"/>
              </a:rPr>
              <a:t>  496</a:t>
            </a:r>
            <a:endParaRPr lang="en-US" sz="6400" dirty="0">
              <a:latin typeface="PF Din Text Cond Pro Medium" panose="02000500000000020004" pitchFamily="2" charset="0"/>
            </a:endParaRPr>
          </a:p>
        </p:txBody>
      </p:sp>
      <p:sp>
        <p:nvSpPr>
          <p:cNvPr id="53" name="Text 37"/>
          <p:cNvSpPr/>
          <p:nvPr/>
        </p:nvSpPr>
        <p:spPr>
          <a:xfrm>
            <a:off x="520455" y="4177265"/>
            <a:ext cx="1451350" cy="4740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600" dirty="0">
                <a:solidFill>
                  <a:srgbClr val="005A9B">
                    <a:alpha val="100000"/>
                  </a:srgbClr>
                </a:solidFill>
                <a:latin typeface="PF Din Text Cond Pro Medium" panose="02000500000000020004" pitchFamily="2" charset="0"/>
                <a:ea typeface="PF Din Text Cond Pro Regular" pitchFamily="34" charset="-122"/>
                <a:cs typeface="PF Din Text Cond Pro Regular" pitchFamily="34" charset="-120"/>
              </a:rPr>
              <a:t>человек приняли участие в опросе</a:t>
            </a:r>
            <a:endParaRPr lang="en-US" sz="1600" dirty="0">
              <a:latin typeface="PF Din Text Cond Pro Medium" panose="02000500000000020004" pitchFamily="2" charset="0"/>
            </a:endParaRPr>
          </a:p>
        </p:txBody>
      </p:sp>
      <p:pic>
        <p:nvPicPr>
          <p:cNvPr id="54" name="Image 14" descr="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761" y="2630786"/>
            <a:ext cx="1523283" cy="406299"/>
          </a:xfrm>
          <a:prstGeom prst="rect">
            <a:avLst/>
          </a:prstGeom>
        </p:spPr>
      </p:pic>
      <p:sp>
        <p:nvSpPr>
          <p:cNvPr id="55" name="Text 38"/>
          <p:cNvSpPr/>
          <p:nvPr/>
        </p:nvSpPr>
        <p:spPr>
          <a:xfrm>
            <a:off x="863194" y="2708662"/>
            <a:ext cx="880119" cy="2708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600" dirty="0">
                <a:solidFill>
                  <a:srgbClr val="FFFFFF">
                    <a:alpha val="100000"/>
                  </a:srgbClr>
                </a:solidFill>
                <a:latin typeface="PF Din Text Cond Pro Medium" pitchFamily="34" charset="0"/>
                <a:ea typeface="PF Din Text Cond Pro Medium" pitchFamily="34" charset="-122"/>
                <a:cs typeface="PF Din Text Cond Pro Medium" pitchFamily="34" charset="-120"/>
              </a:rPr>
              <a:t>Участники</a:t>
            </a:r>
            <a:endParaRPr lang="en-US" sz="1600" dirty="0"/>
          </a:p>
        </p:txBody>
      </p:sp>
      <p:pic>
        <p:nvPicPr>
          <p:cNvPr id="56" name="Image 15" descr=" 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07761" y="4862895"/>
            <a:ext cx="1523283" cy="25394"/>
          </a:xfrm>
          <a:prstGeom prst="rect">
            <a:avLst/>
          </a:prstGeom>
        </p:spPr>
      </p:pic>
      <p:pic>
        <p:nvPicPr>
          <p:cNvPr id="57" name="Image 16" descr=" 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10300" y="9944176"/>
            <a:ext cx="1543593" cy="20315"/>
          </a:xfrm>
          <a:prstGeom prst="rect">
            <a:avLst/>
          </a:prstGeom>
        </p:spPr>
      </p:pic>
      <p:pic>
        <p:nvPicPr>
          <p:cNvPr id="58" name="Image 17" descr=" 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99170" y="4647049"/>
            <a:ext cx="2678439" cy="406299"/>
          </a:xfrm>
          <a:prstGeom prst="rect">
            <a:avLst/>
          </a:prstGeom>
        </p:spPr>
      </p:pic>
      <p:sp>
        <p:nvSpPr>
          <p:cNvPr id="59" name="Text 39"/>
          <p:cNvSpPr/>
          <p:nvPr/>
        </p:nvSpPr>
        <p:spPr>
          <a:xfrm>
            <a:off x="2640357" y="4714765"/>
            <a:ext cx="2263768" cy="2708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600" dirty="0">
                <a:solidFill>
                  <a:srgbClr val="FFFFFF">
                    <a:alpha val="100000"/>
                  </a:srgbClr>
                </a:solidFill>
                <a:latin typeface="PF Din Text Cond Pro Medium" pitchFamily="34" charset="0"/>
                <a:ea typeface="PF Din Text Cond Pro Medium" pitchFamily="34" charset="-122"/>
                <a:cs typeface="PF Din Text Cond Pro Medium" pitchFamily="34" charset="-120"/>
              </a:rPr>
              <a:t>Уровень удовлетворенности</a:t>
            </a:r>
            <a:endParaRPr lang="en-US" sz="1600" dirty="0"/>
          </a:p>
        </p:txBody>
      </p:sp>
      <p:sp>
        <p:nvSpPr>
          <p:cNvPr id="238" name="Text 40"/>
          <p:cNvSpPr/>
          <p:nvPr/>
        </p:nvSpPr>
        <p:spPr>
          <a:xfrm>
            <a:off x="2399170" y="388522"/>
            <a:ext cx="4836423" cy="12696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3000" dirty="0">
                <a:solidFill>
                  <a:srgbClr val="005A9B">
                    <a:alpha val="100000"/>
                  </a:srgbClr>
                </a:solidFill>
                <a:latin typeface="PF Din Text Cond Pro Medium" pitchFamily="34" charset="0"/>
                <a:ea typeface="PF Din Text Cond Pro Medium" pitchFamily="34" charset="-122"/>
                <a:cs typeface="PF Din Text Cond Pro Medium" pitchFamily="34" charset="-120"/>
              </a:rPr>
              <a:t>Результаты исследования уровня удовлетворенности персонала работой в компании</a:t>
            </a:r>
            <a:endParaRPr lang="en-US" sz="3000" dirty="0"/>
          </a:p>
        </p:txBody>
      </p:sp>
      <p:sp>
        <p:nvSpPr>
          <p:cNvPr id="239" name="Shape 41"/>
          <p:cNvSpPr/>
          <p:nvPr/>
        </p:nvSpPr>
        <p:spPr>
          <a:xfrm>
            <a:off x="2399170" y="2615552"/>
            <a:ext cx="1967574" cy="1536319"/>
          </a:xfrm>
          <a:prstGeom prst="rect">
            <a:avLst/>
          </a:prstGeom>
          <a:solidFill>
            <a:srgbClr val="4FC5B5">
              <a:alpha val="100000"/>
            </a:srgbClr>
          </a:solidFill>
          <a:ln/>
        </p:spPr>
        <p:txBody>
          <a:bodyPr/>
          <a:lstStyle/>
          <a:p>
            <a:endParaRPr lang="ru-RU" dirty="0"/>
          </a:p>
        </p:txBody>
      </p:sp>
      <p:sp>
        <p:nvSpPr>
          <p:cNvPr id="240" name="Text 42"/>
          <p:cNvSpPr/>
          <p:nvPr/>
        </p:nvSpPr>
        <p:spPr>
          <a:xfrm>
            <a:off x="2640357" y="2755217"/>
            <a:ext cx="1511674" cy="4740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500" dirty="0">
                <a:solidFill>
                  <a:srgbClr val="FFFFFF">
                    <a:alpha val="100000"/>
                  </a:srgbClr>
                </a:solidFill>
                <a:latin typeface="PF Din Text Cond Pro Medium" panose="02000500000000020004" pitchFamily="2" charset="0"/>
                <a:ea typeface="PF Din Text Cond Pro Regular" pitchFamily="34" charset="-122"/>
                <a:cs typeface="PF Din Text Cond Pro Regular" pitchFamily="34" charset="-120"/>
              </a:rPr>
              <a:t>Индекс социальной напряженности</a:t>
            </a:r>
            <a:endParaRPr lang="en-US" sz="1500" dirty="0">
              <a:latin typeface="PF Din Text Cond Pro Medium" panose="02000500000000020004" pitchFamily="2" charset="0"/>
            </a:endParaRPr>
          </a:p>
        </p:txBody>
      </p:sp>
      <p:sp>
        <p:nvSpPr>
          <p:cNvPr id="241" name="Text 43"/>
          <p:cNvSpPr/>
          <p:nvPr/>
        </p:nvSpPr>
        <p:spPr>
          <a:xfrm>
            <a:off x="2688330" y="3082764"/>
            <a:ext cx="1396343" cy="9134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ru-RU" sz="6400" dirty="0" smtClean="0">
                <a:solidFill>
                  <a:srgbClr val="FFFFFF">
                    <a:alpha val="100000"/>
                  </a:srgbClr>
                </a:solidFill>
                <a:latin typeface="PF Din Text Cond Pro Medium" panose="02000500000000020004" pitchFamily="2" charset="0"/>
                <a:ea typeface="Inter Medium" pitchFamily="34" charset="-122"/>
                <a:cs typeface="Inter Medium" pitchFamily="34" charset="-120"/>
              </a:rPr>
              <a:t> 3,1</a:t>
            </a:r>
            <a:endParaRPr lang="en-US" sz="6400" dirty="0">
              <a:latin typeface="PF Din Text Cond Pro Medium" panose="02000500000000020004" pitchFamily="2" charset="0"/>
            </a:endParaRPr>
          </a:p>
        </p:txBody>
      </p:sp>
      <p:pic>
        <p:nvPicPr>
          <p:cNvPr id="242" name="Image 196" descr=" 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4250" y="8280892"/>
            <a:ext cx="3313140" cy="406299"/>
          </a:xfrm>
          <a:prstGeom prst="rect">
            <a:avLst/>
          </a:prstGeom>
        </p:spPr>
      </p:pic>
      <p:sp>
        <p:nvSpPr>
          <p:cNvPr id="243" name="Text 44"/>
          <p:cNvSpPr/>
          <p:nvPr/>
        </p:nvSpPr>
        <p:spPr>
          <a:xfrm>
            <a:off x="2640357" y="8348609"/>
            <a:ext cx="2898469" cy="2708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600" dirty="0">
                <a:solidFill>
                  <a:srgbClr val="FFFFFF">
                    <a:alpha val="100000"/>
                  </a:srgbClr>
                </a:solidFill>
                <a:latin typeface="PF Din Text Cond Pro Medium" pitchFamily="34" charset="0"/>
                <a:ea typeface="PF Din Text Cond Pro Medium" pitchFamily="34" charset="-122"/>
                <a:cs typeface="PF Din Text Cond Pro Medium" pitchFamily="34" charset="-120"/>
              </a:rPr>
              <a:t>ТОП-5 факторов удовлетворенности </a:t>
            </a:r>
            <a:endParaRPr lang="en-US" sz="1600" dirty="0"/>
          </a:p>
        </p:txBody>
      </p:sp>
      <p:sp>
        <p:nvSpPr>
          <p:cNvPr id="244" name="Text 45"/>
          <p:cNvSpPr/>
          <p:nvPr/>
        </p:nvSpPr>
        <p:spPr>
          <a:xfrm>
            <a:off x="2627662" y="8849707"/>
            <a:ext cx="3555415" cy="3428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200"/>
              </a:lnSpc>
            </a:pPr>
            <a:r>
              <a:rPr lang="ru-RU" sz="1000" dirty="0">
                <a:solidFill>
                  <a:srgbClr val="005A9B">
                    <a:alpha val="100000"/>
                  </a:srgbClr>
                </a:solidFill>
                <a:latin typeface="PF Din Text Cond Pro Light" panose="02000000000000000000" pitchFamily="2" charset="0"/>
                <a:ea typeface="PF Din Text Cond Pro Regular" pitchFamily="34" charset="-122"/>
                <a:cs typeface="PF Din Text Cond Pro Regular" pitchFamily="34" charset="-120"/>
              </a:rPr>
              <a:t>Возможность получить знания и навыки, необходимые для выполнения </a:t>
            </a:r>
            <a:r>
              <a:rPr lang="ru-RU" sz="1000" dirty="0" smtClean="0">
                <a:solidFill>
                  <a:srgbClr val="005A9B">
                    <a:alpha val="100000"/>
                  </a:srgbClr>
                </a:solidFill>
                <a:latin typeface="PF Din Text Cond Pro Light" panose="02000000000000000000" pitchFamily="2" charset="0"/>
                <a:ea typeface="PF Din Text Cond Pro Regular" pitchFamily="34" charset="-122"/>
                <a:cs typeface="PF Din Text Cond Pro Regular" pitchFamily="34" charset="-120"/>
              </a:rPr>
              <a:t>задач </a:t>
            </a:r>
            <a:r>
              <a:rPr lang="en-US" sz="1000" dirty="0" smtClean="0">
                <a:solidFill>
                  <a:srgbClr val="005A9B">
                    <a:alpha val="100000"/>
                  </a:srgbClr>
                </a:solidFill>
                <a:latin typeface="PF Din Text Cond Pro Light" panose="02000000000000000000" pitchFamily="2" charset="0"/>
                <a:ea typeface="PF Din Text Cond Pro Regular" pitchFamily="34" charset="-122"/>
                <a:cs typeface="PF Din Text Cond Pro Regular" pitchFamily="34" charset="-120"/>
              </a:rPr>
              <a:t>(8</a:t>
            </a:r>
            <a:r>
              <a:rPr lang="ru-RU" sz="1000" dirty="0" smtClean="0">
                <a:solidFill>
                  <a:srgbClr val="005A9B">
                    <a:alpha val="100000"/>
                  </a:srgbClr>
                </a:solidFill>
                <a:latin typeface="PF Din Text Cond Pro Light" panose="02000000000000000000" pitchFamily="2" charset="0"/>
                <a:ea typeface="PF Din Text Cond Pro Regular" pitchFamily="34" charset="-122"/>
                <a:cs typeface="PF Din Text Cond Pro Regular" pitchFamily="34" charset="-120"/>
              </a:rPr>
              <a:t>6</a:t>
            </a:r>
            <a:r>
              <a:rPr lang="en-US" sz="1000" dirty="0" smtClean="0">
                <a:solidFill>
                  <a:srgbClr val="005A9B">
                    <a:alpha val="100000"/>
                  </a:srgbClr>
                </a:solidFill>
                <a:latin typeface="PF Din Text Cond Pro Light" panose="02000000000000000000" pitchFamily="2" charset="0"/>
                <a:ea typeface="PF Din Text Cond Pro Regular" pitchFamily="34" charset="-122"/>
                <a:cs typeface="PF Din Text Cond Pro Regular" pitchFamily="34" charset="-120"/>
              </a:rPr>
              <a:t>,</a:t>
            </a:r>
            <a:r>
              <a:rPr lang="ru-RU" sz="1000" dirty="0" smtClean="0">
                <a:solidFill>
                  <a:srgbClr val="005A9B">
                    <a:alpha val="100000"/>
                  </a:srgbClr>
                </a:solidFill>
                <a:latin typeface="PF Din Text Cond Pro Light" panose="02000000000000000000" pitchFamily="2" charset="0"/>
                <a:ea typeface="PF Din Text Cond Pro Regular" pitchFamily="34" charset="-122"/>
                <a:cs typeface="PF Din Text Cond Pro Regular" pitchFamily="34" charset="-120"/>
              </a:rPr>
              <a:t>9</a:t>
            </a:r>
            <a:r>
              <a:rPr lang="en-US" sz="1000" dirty="0" smtClean="0">
                <a:solidFill>
                  <a:srgbClr val="005A9B">
                    <a:alpha val="100000"/>
                  </a:srgbClr>
                </a:solidFill>
                <a:latin typeface="PF Din Text Cond Pro Light" panose="02000000000000000000" pitchFamily="2" charset="0"/>
                <a:ea typeface="PF Din Text Cond Pro Regular" pitchFamily="34" charset="-122"/>
                <a:cs typeface="PF Din Text Cond Pro Regular" pitchFamily="34" charset="-120"/>
              </a:rPr>
              <a:t>)</a:t>
            </a:r>
            <a:endParaRPr lang="ru-RU" sz="1000" dirty="0" smtClean="0">
              <a:solidFill>
                <a:srgbClr val="005A9B">
                  <a:alpha val="100000"/>
                </a:srgbClr>
              </a:solidFill>
              <a:latin typeface="PF Din Text Cond Pro Light" panose="02000000000000000000" pitchFamily="2" charset="0"/>
              <a:ea typeface="PF Din Text Cond Pro Regular" pitchFamily="34" charset="-122"/>
              <a:cs typeface="PF Din Text Cond Pro Regular" pitchFamily="34" charset="-120"/>
            </a:endParaRPr>
          </a:p>
          <a:p>
            <a:pPr>
              <a:lnSpc>
                <a:spcPts val="1200"/>
              </a:lnSpc>
            </a:pPr>
            <a:endParaRPr lang="en-US" sz="1000" dirty="0">
              <a:latin typeface="PF Din Text Cond Pro Light" panose="02000000000000000000" pitchFamily="2" charset="0"/>
            </a:endParaRPr>
          </a:p>
        </p:txBody>
      </p:sp>
      <p:sp>
        <p:nvSpPr>
          <p:cNvPr id="245" name="Shape 46"/>
          <p:cNvSpPr/>
          <p:nvPr/>
        </p:nvSpPr>
        <p:spPr>
          <a:xfrm>
            <a:off x="2399170" y="8875101"/>
            <a:ext cx="152328" cy="152362"/>
          </a:xfrm>
          <a:prstGeom prst="rect">
            <a:avLst/>
          </a:prstGeom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246" name="Shape 47"/>
          <p:cNvSpPr/>
          <p:nvPr/>
        </p:nvSpPr>
        <p:spPr>
          <a:xfrm>
            <a:off x="2399170" y="8875101"/>
            <a:ext cx="152328" cy="152362"/>
          </a:xfrm>
          <a:prstGeom prst="ellipse">
            <a:avLst/>
          </a:prstGeom>
          <a:solidFill>
            <a:srgbClr val="005A9B">
              <a:alpha val="100000"/>
            </a:srgbClr>
          </a:solidFill>
          <a:ln w="0">
            <a:solidFill>
              <a:srgbClr val="005A9B"/>
            </a:solidFill>
            <a:prstDash val="solid"/>
          </a:ln>
        </p:spPr>
        <p:txBody>
          <a:bodyPr/>
          <a:lstStyle/>
          <a:p>
            <a:endParaRPr lang="ru-RU" dirty="0"/>
          </a:p>
        </p:txBody>
      </p:sp>
      <p:sp>
        <p:nvSpPr>
          <p:cNvPr id="247" name="Text 48"/>
          <p:cNvSpPr/>
          <p:nvPr/>
        </p:nvSpPr>
        <p:spPr>
          <a:xfrm>
            <a:off x="2418694" y="8901324"/>
            <a:ext cx="114716" cy="1147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711"/>
              </a:lnSpc>
              <a:buNone/>
            </a:pPr>
            <a:r>
              <a:rPr lang="en-US" sz="711" dirty="0">
                <a:solidFill>
                  <a:srgbClr val="FFFFFF">
                    <a:alpha val="100000"/>
                  </a:srgbClr>
                </a:solidFill>
                <a:latin typeface="PF Din Text Cond Pro Medium" panose="02000500000000020004" pitchFamily="2" charset="0"/>
                <a:ea typeface="PF Din Text Cond Pro Regular" pitchFamily="34" charset="-122"/>
                <a:cs typeface="PF Din Text Cond Pro Regular" pitchFamily="34" charset="-120"/>
              </a:rPr>
              <a:t>1</a:t>
            </a:r>
            <a:endParaRPr lang="en-US" sz="711" dirty="0">
              <a:latin typeface="PF Din Text Cond Pro Medium" panose="02000500000000020004" pitchFamily="2" charset="0"/>
            </a:endParaRPr>
          </a:p>
        </p:txBody>
      </p:sp>
      <p:sp>
        <p:nvSpPr>
          <p:cNvPr id="248" name="Text 49"/>
          <p:cNvSpPr/>
          <p:nvPr/>
        </p:nvSpPr>
        <p:spPr>
          <a:xfrm>
            <a:off x="2627662" y="9522217"/>
            <a:ext cx="4068790" cy="3428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200"/>
              </a:lnSpc>
              <a:buNone/>
            </a:pPr>
            <a:r>
              <a:rPr lang="ru-RU" sz="1000" dirty="0" smtClean="0">
                <a:solidFill>
                  <a:srgbClr val="005A9B">
                    <a:alpha val="100000"/>
                  </a:srgbClr>
                </a:solidFill>
                <a:latin typeface="PF Din Text Cond Pro Light" panose="02000000000000000000" pitchFamily="2" charset="0"/>
                <a:ea typeface="PF Din Text Cond Pro Regular" pitchFamily="34" charset="-122"/>
                <a:cs typeface="PF Din Text Cond Pro Regular" pitchFamily="34" charset="-120"/>
              </a:rPr>
              <a:t>Значимость деятельности </a:t>
            </a:r>
            <a:r>
              <a:rPr lang="en-US" sz="1000" dirty="0" smtClean="0">
                <a:solidFill>
                  <a:srgbClr val="005A9B">
                    <a:alpha val="100000"/>
                  </a:srgbClr>
                </a:solidFill>
                <a:latin typeface="PF Din Text Cond Pro Light" panose="02000000000000000000" pitchFamily="2" charset="0"/>
                <a:ea typeface="PF Din Text Cond Pro Regular" pitchFamily="34" charset="-122"/>
                <a:cs typeface="PF Din Text Cond Pro Regular" pitchFamily="34" charset="-120"/>
              </a:rPr>
              <a:t>(</a:t>
            </a:r>
            <a:r>
              <a:rPr lang="ru-RU" sz="1000" dirty="0" smtClean="0">
                <a:solidFill>
                  <a:srgbClr val="005A9B">
                    <a:alpha val="100000"/>
                  </a:srgbClr>
                </a:solidFill>
                <a:latin typeface="PF Din Text Cond Pro Light" panose="02000000000000000000" pitchFamily="2" charset="0"/>
                <a:ea typeface="PF Din Text Cond Pro Regular" pitchFamily="34" charset="-122"/>
                <a:cs typeface="PF Din Text Cond Pro Regular" pitchFamily="34" charset="-120"/>
              </a:rPr>
              <a:t>80</a:t>
            </a:r>
            <a:r>
              <a:rPr lang="en-US" sz="1000" dirty="0" smtClean="0">
                <a:solidFill>
                  <a:srgbClr val="005A9B">
                    <a:alpha val="100000"/>
                  </a:srgbClr>
                </a:solidFill>
                <a:latin typeface="PF Din Text Cond Pro Light" panose="02000000000000000000" pitchFamily="2" charset="0"/>
                <a:ea typeface="PF Din Text Cond Pro Regular" pitchFamily="34" charset="-122"/>
                <a:cs typeface="PF Din Text Cond Pro Regular" pitchFamily="34" charset="-120"/>
              </a:rPr>
              <a:t>,</a:t>
            </a:r>
            <a:r>
              <a:rPr lang="ru-RU" sz="1000" dirty="0" smtClean="0">
                <a:solidFill>
                  <a:srgbClr val="005A9B">
                    <a:alpha val="100000"/>
                  </a:srgbClr>
                </a:solidFill>
                <a:latin typeface="PF Din Text Cond Pro Light" panose="02000000000000000000" pitchFamily="2" charset="0"/>
                <a:ea typeface="PF Din Text Cond Pro Regular" pitchFamily="34" charset="-122"/>
                <a:cs typeface="PF Din Text Cond Pro Regular" pitchFamily="34" charset="-120"/>
              </a:rPr>
              <a:t>2</a:t>
            </a:r>
            <a:r>
              <a:rPr lang="en-US" sz="1000" dirty="0" smtClean="0">
                <a:solidFill>
                  <a:srgbClr val="005A9B">
                    <a:alpha val="100000"/>
                  </a:srgbClr>
                </a:solidFill>
                <a:latin typeface="PF Din Text Cond Pro Light" panose="02000000000000000000" pitchFamily="2" charset="0"/>
                <a:ea typeface="PF Din Text Cond Pro Regular" pitchFamily="34" charset="-122"/>
                <a:cs typeface="PF Din Text Cond Pro Regular" pitchFamily="34" charset="-120"/>
              </a:rPr>
              <a:t>)</a:t>
            </a:r>
            <a:endParaRPr lang="en-US" sz="1000" dirty="0">
              <a:latin typeface="PF Din Text Cond Pro Light" panose="02000000000000000000" pitchFamily="2" charset="0"/>
            </a:endParaRPr>
          </a:p>
        </p:txBody>
      </p:sp>
      <p:sp>
        <p:nvSpPr>
          <p:cNvPr id="249" name="Shape 50"/>
          <p:cNvSpPr/>
          <p:nvPr/>
        </p:nvSpPr>
        <p:spPr>
          <a:xfrm>
            <a:off x="2399170" y="9636913"/>
            <a:ext cx="152328" cy="152362"/>
          </a:xfrm>
          <a:prstGeom prst="rect">
            <a:avLst/>
          </a:prstGeom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250" name="Shape 51"/>
          <p:cNvSpPr/>
          <p:nvPr/>
        </p:nvSpPr>
        <p:spPr>
          <a:xfrm>
            <a:off x="2399170" y="9636913"/>
            <a:ext cx="152328" cy="152362"/>
          </a:xfrm>
          <a:prstGeom prst="ellipse">
            <a:avLst/>
          </a:prstGeom>
          <a:solidFill>
            <a:srgbClr val="005A9B">
              <a:alpha val="100000"/>
            </a:srgbClr>
          </a:solidFill>
          <a:ln w="0">
            <a:solidFill>
              <a:srgbClr val="005A9B"/>
            </a:solidFill>
            <a:prstDash val="solid"/>
          </a:ln>
        </p:spPr>
        <p:txBody>
          <a:bodyPr/>
          <a:lstStyle/>
          <a:p>
            <a:endParaRPr lang="ru-RU" dirty="0"/>
          </a:p>
        </p:txBody>
      </p:sp>
      <p:sp>
        <p:nvSpPr>
          <p:cNvPr id="251" name="Text 52"/>
          <p:cNvSpPr/>
          <p:nvPr/>
        </p:nvSpPr>
        <p:spPr>
          <a:xfrm>
            <a:off x="2418694" y="9658667"/>
            <a:ext cx="114716" cy="1147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711"/>
              </a:lnSpc>
              <a:buNone/>
            </a:pPr>
            <a:r>
              <a:rPr lang="en-US" sz="711" dirty="0">
                <a:solidFill>
                  <a:srgbClr val="FFFFFF">
                    <a:alpha val="100000"/>
                  </a:srgbClr>
                </a:solidFill>
                <a:latin typeface="PF Din Text Cond Pro Medium" panose="02000500000000020004" pitchFamily="2" charset="0"/>
                <a:ea typeface="PF Din Text Cond Pro Regular" pitchFamily="34" charset="-122"/>
                <a:cs typeface="PF Din Text Cond Pro Regular" pitchFamily="34" charset="-120"/>
              </a:rPr>
              <a:t>4</a:t>
            </a:r>
            <a:endParaRPr lang="en-US" sz="711" dirty="0">
              <a:latin typeface="PF Din Text Cond Pro Medium" panose="02000500000000020004" pitchFamily="2" charset="0"/>
            </a:endParaRPr>
          </a:p>
        </p:txBody>
      </p:sp>
      <p:sp>
        <p:nvSpPr>
          <p:cNvPr id="252" name="Text 53"/>
          <p:cNvSpPr/>
          <p:nvPr/>
        </p:nvSpPr>
        <p:spPr>
          <a:xfrm>
            <a:off x="2627662" y="9847961"/>
            <a:ext cx="3890593" cy="2714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200"/>
              </a:lnSpc>
            </a:pPr>
            <a:r>
              <a:rPr lang="ru-RU" sz="1000" dirty="0">
                <a:solidFill>
                  <a:srgbClr val="005A9B">
                    <a:alpha val="100000"/>
                  </a:srgbClr>
                </a:solidFill>
                <a:latin typeface="PF Din Text Cond Pro Light" panose="02000000000000000000" pitchFamily="2" charset="0"/>
                <a:ea typeface="PF Din Text Cond Pro Regular" pitchFamily="34" charset="-122"/>
                <a:cs typeface="PF Din Text Cond Pro Regular" pitchFamily="34" charset="-120"/>
              </a:rPr>
              <a:t>Процесс выдвижения на программы обучения и прохождение </a:t>
            </a:r>
            <a:r>
              <a:rPr lang="ru-RU" sz="1000" dirty="0" smtClean="0">
                <a:solidFill>
                  <a:srgbClr val="005A9B">
                    <a:alpha val="100000"/>
                  </a:srgbClr>
                </a:solidFill>
                <a:latin typeface="PF Din Text Cond Pro Light" panose="02000000000000000000" pitchFamily="2" charset="0"/>
                <a:ea typeface="PF Din Text Cond Pro Regular" pitchFamily="34" charset="-122"/>
                <a:cs typeface="PF Din Text Cond Pro Regular" pitchFamily="34" charset="-120"/>
              </a:rPr>
              <a:t>обучения </a:t>
            </a:r>
            <a:r>
              <a:rPr lang="en-US" sz="1000" dirty="0" smtClean="0">
                <a:solidFill>
                  <a:srgbClr val="005A9B">
                    <a:alpha val="100000"/>
                  </a:srgbClr>
                </a:solidFill>
                <a:latin typeface="PF Din Text Cond Pro Light" panose="02000000000000000000" pitchFamily="2" charset="0"/>
                <a:ea typeface="PF Din Text Cond Pro Regular" pitchFamily="34" charset="-122"/>
                <a:cs typeface="PF Din Text Cond Pro Regular" pitchFamily="34" charset="-120"/>
              </a:rPr>
              <a:t>(7</a:t>
            </a:r>
            <a:r>
              <a:rPr lang="ru-RU" sz="1000" dirty="0" smtClean="0">
                <a:solidFill>
                  <a:srgbClr val="005A9B">
                    <a:alpha val="100000"/>
                  </a:srgbClr>
                </a:solidFill>
                <a:latin typeface="PF Din Text Cond Pro Light" panose="02000000000000000000" pitchFamily="2" charset="0"/>
                <a:ea typeface="PF Din Text Cond Pro Regular" pitchFamily="34" charset="-122"/>
                <a:cs typeface="PF Din Text Cond Pro Regular" pitchFamily="34" charset="-120"/>
              </a:rPr>
              <a:t>9</a:t>
            </a:r>
            <a:r>
              <a:rPr lang="en-US" sz="1000" dirty="0" smtClean="0">
                <a:solidFill>
                  <a:srgbClr val="005A9B">
                    <a:alpha val="100000"/>
                  </a:srgbClr>
                </a:solidFill>
                <a:latin typeface="PF Din Text Cond Pro Light" panose="02000000000000000000" pitchFamily="2" charset="0"/>
                <a:ea typeface="PF Din Text Cond Pro Regular" pitchFamily="34" charset="-122"/>
                <a:cs typeface="PF Din Text Cond Pro Regular" pitchFamily="34" charset="-120"/>
              </a:rPr>
              <a:t>,</a:t>
            </a:r>
            <a:r>
              <a:rPr lang="ru-RU" sz="1000" dirty="0" smtClean="0">
                <a:solidFill>
                  <a:srgbClr val="005A9B">
                    <a:alpha val="100000"/>
                  </a:srgbClr>
                </a:solidFill>
                <a:latin typeface="PF Din Text Cond Pro Light" panose="02000000000000000000" pitchFamily="2" charset="0"/>
                <a:ea typeface="PF Din Text Cond Pro Regular" pitchFamily="34" charset="-122"/>
                <a:cs typeface="PF Din Text Cond Pro Regular" pitchFamily="34" charset="-120"/>
              </a:rPr>
              <a:t>4</a:t>
            </a:r>
            <a:r>
              <a:rPr lang="en-US" sz="1000" dirty="0" smtClean="0">
                <a:solidFill>
                  <a:srgbClr val="005A9B">
                    <a:alpha val="100000"/>
                  </a:srgbClr>
                </a:solidFill>
                <a:latin typeface="PF Din Text Cond Pro Light" panose="02000000000000000000" pitchFamily="2" charset="0"/>
                <a:ea typeface="PF Din Text Cond Pro Regular" pitchFamily="34" charset="-122"/>
                <a:cs typeface="PF Din Text Cond Pro Regular" pitchFamily="34" charset="-120"/>
              </a:rPr>
              <a:t>)</a:t>
            </a:r>
            <a:endParaRPr lang="en-US" sz="1000" dirty="0">
              <a:latin typeface="PF Din Text Cond Pro Light" panose="02000000000000000000" pitchFamily="2" charset="0"/>
            </a:endParaRPr>
          </a:p>
        </p:txBody>
      </p:sp>
      <p:sp>
        <p:nvSpPr>
          <p:cNvPr id="253" name="Shape 54"/>
          <p:cNvSpPr/>
          <p:nvPr/>
        </p:nvSpPr>
        <p:spPr>
          <a:xfrm>
            <a:off x="2399170" y="10043212"/>
            <a:ext cx="152328" cy="152362"/>
          </a:xfrm>
          <a:prstGeom prst="rect">
            <a:avLst/>
          </a:prstGeom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254" name="Shape 55"/>
          <p:cNvSpPr/>
          <p:nvPr/>
        </p:nvSpPr>
        <p:spPr>
          <a:xfrm>
            <a:off x="2399170" y="9867995"/>
            <a:ext cx="152328" cy="152362"/>
          </a:xfrm>
          <a:prstGeom prst="ellipse">
            <a:avLst/>
          </a:prstGeom>
          <a:solidFill>
            <a:srgbClr val="005A9B">
              <a:alpha val="100000"/>
            </a:srgbClr>
          </a:solidFill>
          <a:ln w="0">
            <a:solidFill>
              <a:srgbClr val="005A9B"/>
            </a:solidFill>
            <a:prstDash val="solid"/>
          </a:ln>
        </p:spPr>
        <p:txBody>
          <a:bodyPr/>
          <a:lstStyle/>
          <a:p>
            <a:endParaRPr lang="ru-RU" dirty="0"/>
          </a:p>
        </p:txBody>
      </p:sp>
      <p:sp>
        <p:nvSpPr>
          <p:cNvPr id="255" name="Text 56"/>
          <p:cNvSpPr/>
          <p:nvPr/>
        </p:nvSpPr>
        <p:spPr>
          <a:xfrm>
            <a:off x="2428849" y="9902620"/>
            <a:ext cx="114716" cy="1147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711"/>
              </a:lnSpc>
              <a:buNone/>
            </a:pPr>
            <a:r>
              <a:rPr lang="en-US" sz="711" dirty="0">
                <a:solidFill>
                  <a:srgbClr val="FFFFFF">
                    <a:alpha val="100000"/>
                  </a:srgbClr>
                </a:solidFill>
                <a:latin typeface="PF Din Text Cond Pro Medium" panose="02000500000000020004" pitchFamily="2" charset="0"/>
                <a:ea typeface="PF Din Text Cond Pro Regular" pitchFamily="34" charset="-122"/>
                <a:cs typeface="PF Din Text Cond Pro Regular" pitchFamily="34" charset="-120"/>
              </a:rPr>
              <a:t>5</a:t>
            </a:r>
            <a:endParaRPr lang="en-US" sz="711" dirty="0">
              <a:latin typeface="PF Din Text Cond Pro Medium" panose="02000500000000020004" pitchFamily="2" charset="0"/>
            </a:endParaRPr>
          </a:p>
        </p:txBody>
      </p:sp>
      <p:sp>
        <p:nvSpPr>
          <p:cNvPr id="256" name="Text 57"/>
          <p:cNvSpPr/>
          <p:nvPr/>
        </p:nvSpPr>
        <p:spPr>
          <a:xfrm>
            <a:off x="2616616" y="9115448"/>
            <a:ext cx="1510589" cy="2031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200"/>
              </a:lnSpc>
            </a:pPr>
            <a:r>
              <a:rPr lang="ru-RU" sz="1000" dirty="0" smtClean="0">
                <a:solidFill>
                  <a:srgbClr val="005A9B">
                    <a:alpha val="100000"/>
                  </a:srgbClr>
                </a:solidFill>
                <a:latin typeface="PF Din Text Cond Pro Light" panose="02000000000000000000" pitchFamily="2" charset="0"/>
                <a:ea typeface="PF Din Text Cond Pro Regular" pitchFamily="34" charset="-122"/>
                <a:cs typeface="PF Din Text Cond Pro Regular" pitchFamily="34" charset="-120"/>
              </a:rPr>
              <a:t>Наставничество (</a:t>
            </a:r>
            <a:r>
              <a:rPr lang="en-US" sz="1000" dirty="0" smtClean="0">
                <a:solidFill>
                  <a:srgbClr val="005A9B">
                    <a:alpha val="100000"/>
                  </a:srgbClr>
                </a:solidFill>
                <a:latin typeface="PF Din Text Cond Pro Light" panose="02000000000000000000" pitchFamily="2" charset="0"/>
                <a:ea typeface="PF Din Text Cond Pro Regular" pitchFamily="34" charset="-122"/>
                <a:cs typeface="PF Din Text Cond Pro Regular" pitchFamily="34" charset="-120"/>
              </a:rPr>
              <a:t>8</a:t>
            </a:r>
            <a:r>
              <a:rPr lang="ru-RU" sz="1000" dirty="0" smtClean="0">
                <a:solidFill>
                  <a:srgbClr val="005A9B">
                    <a:alpha val="100000"/>
                  </a:srgbClr>
                </a:solidFill>
                <a:latin typeface="PF Din Text Cond Pro Light" panose="02000000000000000000" pitchFamily="2" charset="0"/>
                <a:ea typeface="PF Din Text Cond Pro Regular" pitchFamily="34" charset="-122"/>
                <a:cs typeface="PF Din Text Cond Pro Regular" pitchFamily="34" charset="-120"/>
              </a:rPr>
              <a:t>4</a:t>
            </a:r>
            <a:r>
              <a:rPr lang="en-US" sz="1000" dirty="0" smtClean="0">
                <a:solidFill>
                  <a:srgbClr val="005A9B">
                    <a:alpha val="100000"/>
                  </a:srgbClr>
                </a:solidFill>
                <a:latin typeface="PF Din Text Cond Pro Light" panose="02000000000000000000" pitchFamily="2" charset="0"/>
                <a:ea typeface="PF Din Text Cond Pro Regular" pitchFamily="34" charset="-122"/>
                <a:cs typeface="PF Din Text Cond Pro Regular" pitchFamily="34" charset="-120"/>
              </a:rPr>
              <a:t>,</a:t>
            </a:r>
            <a:r>
              <a:rPr lang="ru-RU" sz="1000" dirty="0" smtClean="0">
                <a:solidFill>
                  <a:srgbClr val="005A9B">
                    <a:alpha val="100000"/>
                  </a:srgbClr>
                </a:solidFill>
                <a:latin typeface="PF Din Text Cond Pro Light" panose="02000000000000000000" pitchFamily="2" charset="0"/>
                <a:ea typeface="PF Din Text Cond Pro Regular" pitchFamily="34" charset="-122"/>
                <a:cs typeface="PF Din Text Cond Pro Regular" pitchFamily="34" charset="-120"/>
              </a:rPr>
              <a:t>7</a:t>
            </a:r>
            <a:r>
              <a:rPr lang="en-US" sz="1000" dirty="0" smtClean="0">
                <a:solidFill>
                  <a:srgbClr val="005A9B">
                    <a:alpha val="100000"/>
                  </a:srgbClr>
                </a:solidFill>
                <a:latin typeface="PF Din Text Cond Pro Light" panose="02000000000000000000" pitchFamily="2" charset="0"/>
                <a:ea typeface="PF Din Text Cond Pro Regular" pitchFamily="34" charset="-122"/>
                <a:cs typeface="PF Din Text Cond Pro Regular" pitchFamily="34" charset="-120"/>
              </a:rPr>
              <a:t>)</a:t>
            </a:r>
            <a:endParaRPr lang="en-US" sz="1000" dirty="0">
              <a:latin typeface="PF Din Text Cond Pro Light" panose="02000000000000000000" pitchFamily="2" charset="0"/>
            </a:endParaRPr>
          </a:p>
        </p:txBody>
      </p:sp>
      <p:sp>
        <p:nvSpPr>
          <p:cNvPr id="257" name="Shape 58"/>
          <p:cNvSpPr/>
          <p:nvPr/>
        </p:nvSpPr>
        <p:spPr>
          <a:xfrm>
            <a:off x="2399170" y="9129038"/>
            <a:ext cx="152328" cy="152362"/>
          </a:xfrm>
          <a:prstGeom prst="rect">
            <a:avLst/>
          </a:prstGeom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258" name="Shape 59"/>
          <p:cNvSpPr/>
          <p:nvPr/>
        </p:nvSpPr>
        <p:spPr>
          <a:xfrm>
            <a:off x="2399170" y="9129038"/>
            <a:ext cx="152328" cy="152362"/>
          </a:xfrm>
          <a:prstGeom prst="ellipse">
            <a:avLst/>
          </a:prstGeom>
          <a:solidFill>
            <a:srgbClr val="005A9B">
              <a:alpha val="100000"/>
            </a:srgbClr>
          </a:solidFill>
          <a:ln w="0">
            <a:solidFill>
              <a:srgbClr val="005A9B"/>
            </a:solidFill>
            <a:prstDash val="solid"/>
          </a:ln>
        </p:spPr>
        <p:txBody>
          <a:bodyPr/>
          <a:lstStyle/>
          <a:p>
            <a:endParaRPr lang="ru-RU" dirty="0"/>
          </a:p>
        </p:txBody>
      </p:sp>
      <p:sp>
        <p:nvSpPr>
          <p:cNvPr id="259" name="Text 60"/>
          <p:cNvSpPr/>
          <p:nvPr/>
        </p:nvSpPr>
        <p:spPr>
          <a:xfrm>
            <a:off x="2418694" y="9153492"/>
            <a:ext cx="114716" cy="1147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711"/>
              </a:lnSpc>
              <a:buNone/>
            </a:pPr>
            <a:r>
              <a:rPr lang="en-US" sz="711" dirty="0">
                <a:solidFill>
                  <a:srgbClr val="FFFFFF">
                    <a:alpha val="100000"/>
                  </a:srgbClr>
                </a:solidFill>
                <a:latin typeface="PF Din Text Cond Pro Medium" panose="02000500000000020004" pitchFamily="2" charset="0"/>
                <a:ea typeface="PF Din Text Cond Pro Regular" pitchFamily="34" charset="-122"/>
                <a:cs typeface="PF Din Text Cond Pro Regular" pitchFamily="34" charset="-120"/>
              </a:rPr>
              <a:t>2</a:t>
            </a:r>
            <a:endParaRPr lang="en-US" sz="711" dirty="0">
              <a:latin typeface="PF Din Text Cond Pro Medium" panose="02000500000000020004" pitchFamily="2" charset="0"/>
            </a:endParaRPr>
          </a:p>
        </p:txBody>
      </p:sp>
      <p:sp>
        <p:nvSpPr>
          <p:cNvPr id="260" name="Text 61"/>
          <p:cNvSpPr/>
          <p:nvPr/>
        </p:nvSpPr>
        <p:spPr>
          <a:xfrm>
            <a:off x="2627662" y="9361532"/>
            <a:ext cx="2287137" cy="1777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200"/>
              </a:lnSpc>
              <a:buNone/>
            </a:pPr>
            <a:r>
              <a:rPr lang="ru-RU" sz="1000" dirty="0" smtClean="0">
                <a:solidFill>
                  <a:srgbClr val="005A9B">
                    <a:alpha val="100000"/>
                  </a:srgbClr>
                </a:solidFill>
                <a:latin typeface="PF Din Text Cond Pro Light" panose="02000000000000000000" pitchFamily="2" charset="0"/>
                <a:ea typeface="PF Din Text Cond Pro Regular" pitchFamily="34" charset="-122"/>
                <a:cs typeface="PF Din Text Cond Pro Regular" pitchFamily="34" charset="-120"/>
              </a:rPr>
              <a:t>Результаты работы </a:t>
            </a:r>
            <a:r>
              <a:rPr lang="en-US" sz="1000" dirty="0" smtClean="0">
                <a:solidFill>
                  <a:srgbClr val="005A9B">
                    <a:alpha val="100000"/>
                  </a:srgbClr>
                </a:solidFill>
                <a:latin typeface="PF Din Text Cond Pro Light" panose="02000000000000000000" pitchFamily="2" charset="0"/>
                <a:ea typeface="PF Din Text Cond Pro Regular" pitchFamily="34" charset="-122"/>
                <a:cs typeface="PF Din Text Cond Pro Regular" pitchFamily="34" charset="-120"/>
              </a:rPr>
              <a:t>(8</a:t>
            </a:r>
            <a:r>
              <a:rPr lang="ru-RU" sz="1000" dirty="0" smtClean="0">
                <a:solidFill>
                  <a:srgbClr val="005A9B">
                    <a:alpha val="100000"/>
                  </a:srgbClr>
                </a:solidFill>
                <a:latin typeface="PF Din Text Cond Pro Light" panose="02000000000000000000" pitchFamily="2" charset="0"/>
                <a:ea typeface="PF Din Text Cond Pro Regular" pitchFamily="34" charset="-122"/>
                <a:cs typeface="PF Din Text Cond Pro Regular" pitchFamily="34" charset="-120"/>
              </a:rPr>
              <a:t>2</a:t>
            </a:r>
            <a:r>
              <a:rPr lang="en-US" sz="1000" dirty="0" smtClean="0">
                <a:solidFill>
                  <a:srgbClr val="005A9B">
                    <a:alpha val="100000"/>
                  </a:srgbClr>
                </a:solidFill>
                <a:latin typeface="PF Din Text Cond Pro Light" panose="02000000000000000000" pitchFamily="2" charset="0"/>
                <a:ea typeface="PF Din Text Cond Pro Regular" pitchFamily="34" charset="-122"/>
                <a:cs typeface="PF Din Text Cond Pro Regular" pitchFamily="34" charset="-120"/>
              </a:rPr>
              <a:t>,</a:t>
            </a:r>
            <a:r>
              <a:rPr lang="ru-RU" sz="1000" dirty="0" smtClean="0">
                <a:solidFill>
                  <a:srgbClr val="005A9B">
                    <a:alpha val="100000"/>
                  </a:srgbClr>
                </a:solidFill>
                <a:latin typeface="PF Din Text Cond Pro Light" panose="02000000000000000000" pitchFamily="2" charset="0"/>
                <a:ea typeface="PF Din Text Cond Pro Regular" pitchFamily="34" charset="-122"/>
                <a:cs typeface="PF Din Text Cond Pro Regular" pitchFamily="34" charset="-120"/>
              </a:rPr>
              <a:t>9</a:t>
            </a:r>
            <a:r>
              <a:rPr lang="en-US" sz="1000" dirty="0" smtClean="0">
                <a:solidFill>
                  <a:srgbClr val="005A9B">
                    <a:alpha val="100000"/>
                  </a:srgbClr>
                </a:solidFill>
                <a:latin typeface="PF Din Text Cond Pro Light" panose="02000000000000000000" pitchFamily="2" charset="0"/>
                <a:ea typeface="PF Din Text Cond Pro Regular" pitchFamily="34" charset="-122"/>
                <a:cs typeface="PF Din Text Cond Pro Regular" pitchFamily="34" charset="-120"/>
              </a:rPr>
              <a:t>)</a:t>
            </a:r>
            <a:endParaRPr lang="en-US" sz="1000" dirty="0">
              <a:latin typeface="PF Din Text Cond Pro Light" panose="02000000000000000000" pitchFamily="2" charset="0"/>
            </a:endParaRPr>
          </a:p>
        </p:txBody>
      </p:sp>
      <p:sp>
        <p:nvSpPr>
          <p:cNvPr id="261" name="Shape 62"/>
          <p:cNvSpPr/>
          <p:nvPr/>
        </p:nvSpPr>
        <p:spPr>
          <a:xfrm>
            <a:off x="2399170" y="9382975"/>
            <a:ext cx="152328" cy="152362"/>
          </a:xfrm>
          <a:prstGeom prst="rect">
            <a:avLst/>
          </a:prstGeom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262" name="Shape 63"/>
          <p:cNvSpPr/>
          <p:nvPr/>
        </p:nvSpPr>
        <p:spPr>
          <a:xfrm>
            <a:off x="2399170" y="9382975"/>
            <a:ext cx="152328" cy="152362"/>
          </a:xfrm>
          <a:prstGeom prst="ellipse">
            <a:avLst/>
          </a:prstGeom>
          <a:solidFill>
            <a:srgbClr val="005A9B">
              <a:alpha val="100000"/>
            </a:srgbClr>
          </a:solidFill>
          <a:ln w="0">
            <a:solidFill>
              <a:srgbClr val="005A9B"/>
            </a:solidFill>
            <a:prstDash val="solid"/>
          </a:ln>
        </p:spPr>
        <p:txBody>
          <a:bodyPr/>
          <a:lstStyle/>
          <a:p>
            <a:endParaRPr lang="ru-RU" dirty="0"/>
          </a:p>
        </p:txBody>
      </p:sp>
      <p:sp>
        <p:nvSpPr>
          <p:cNvPr id="263" name="Text 64"/>
          <p:cNvSpPr/>
          <p:nvPr/>
        </p:nvSpPr>
        <p:spPr>
          <a:xfrm>
            <a:off x="2418694" y="9407429"/>
            <a:ext cx="114716" cy="1147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711"/>
              </a:lnSpc>
              <a:buNone/>
            </a:pPr>
            <a:r>
              <a:rPr lang="en-US" sz="711" dirty="0">
                <a:solidFill>
                  <a:srgbClr val="FFFFFF">
                    <a:alpha val="100000"/>
                  </a:srgbClr>
                </a:solidFill>
                <a:latin typeface="PF Din Text Cond Pro Medium" panose="02000500000000020004" pitchFamily="2" charset="0"/>
                <a:ea typeface="PF Din Text Cond Pro Regular" pitchFamily="34" charset="-122"/>
                <a:cs typeface="PF Din Text Cond Pro Regular" pitchFamily="34" charset="-120"/>
              </a:rPr>
              <a:t>3</a:t>
            </a:r>
            <a:endParaRPr lang="en-US" sz="711" dirty="0">
              <a:latin typeface="PF Din Text Cond Pro Medium" panose="02000500000000020004" pitchFamily="2" charset="0"/>
            </a:endParaRPr>
          </a:p>
        </p:txBody>
      </p:sp>
      <p:pic>
        <p:nvPicPr>
          <p:cNvPr id="264" name="Image 197" descr=" 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99170" y="10653928"/>
            <a:ext cx="3490856" cy="406299"/>
          </a:xfrm>
          <a:prstGeom prst="rect">
            <a:avLst/>
          </a:prstGeom>
        </p:spPr>
      </p:pic>
      <p:sp>
        <p:nvSpPr>
          <p:cNvPr id="265" name="Text 65"/>
          <p:cNvSpPr/>
          <p:nvPr/>
        </p:nvSpPr>
        <p:spPr>
          <a:xfrm>
            <a:off x="2640357" y="10740694"/>
            <a:ext cx="3076185" cy="2708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600" dirty="0">
                <a:solidFill>
                  <a:srgbClr val="FFFFFF">
                    <a:alpha val="100000"/>
                  </a:srgbClr>
                </a:solidFill>
                <a:latin typeface="PF Din Text Cond Pro Medium" pitchFamily="34" charset="0"/>
                <a:ea typeface="PF Din Text Cond Pro Medium" pitchFamily="34" charset="-122"/>
                <a:cs typeface="PF Din Text Cond Pro Medium" pitchFamily="34" charset="-120"/>
              </a:rPr>
              <a:t>ТОП-5 факторов неудовлетворенности </a:t>
            </a:r>
            <a:endParaRPr lang="en-US" sz="1600" dirty="0"/>
          </a:p>
        </p:txBody>
      </p:sp>
      <p:sp>
        <p:nvSpPr>
          <p:cNvPr id="266" name="Text 66"/>
          <p:cNvSpPr/>
          <p:nvPr/>
        </p:nvSpPr>
        <p:spPr>
          <a:xfrm>
            <a:off x="2598286" y="11274808"/>
            <a:ext cx="3743390" cy="1523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00"/>
              </a:lnSpc>
              <a:buNone/>
            </a:pPr>
            <a:r>
              <a:rPr lang="ru-RU" sz="1000" dirty="0" smtClean="0">
                <a:solidFill>
                  <a:srgbClr val="005A9B">
                    <a:alpha val="100000"/>
                  </a:srgbClr>
                </a:solidFill>
                <a:latin typeface="PF Din Text Cond Pro Light" panose="02000000000000000000" pitchFamily="2" charset="0"/>
                <a:ea typeface="PF Din Text Cond Pro Regular" pitchFamily="34" charset="-122"/>
                <a:cs typeface="PF Din Text Cond Pro Regular" pitchFamily="34" charset="-120"/>
              </a:rPr>
              <a:t>Качество питания на работе</a:t>
            </a:r>
            <a:r>
              <a:rPr lang="en-US" sz="1000" dirty="0" smtClean="0">
                <a:solidFill>
                  <a:srgbClr val="005A9B">
                    <a:alpha val="100000"/>
                  </a:srgbClr>
                </a:solidFill>
                <a:latin typeface="PF Din Text Cond Pro Light" panose="02000000000000000000" pitchFamily="2" charset="0"/>
                <a:ea typeface="PF Din Text Cond Pro Regular" pitchFamily="34" charset="-122"/>
                <a:cs typeface="PF Din Text Cond Pro Regular" pitchFamily="34" charset="-120"/>
              </a:rPr>
              <a:t> (</a:t>
            </a:r>
            <a:r>
              <a:rPr lang="ru-RU" sz="1000" dirty="0" smtClean="0">
                <a:solidFill>
                  <a:srgbClr val="005A9B">
                    <a:alpha val="100000"/>
                  </a:srgbClr>
                </a:solidFill>
                <a:latin typeface="PF Din Text Cond Pro Light" panose="02000000000000000000" pitchFamily="2" charset="0"/>
                <a:ea typeface="PF Din Text Cond Pro Regular" pitchFamily="34" charset="-122"/>
                <a:cs typeface="PF Din Text Cond Pro Regular" pitchFamily="34" charset="-120"/>
              </a:rPr>
              <a:t>34</a:t>
            </a:r>
            <a:r>
              <a:rPr lang="en-US" sz="1000" dirty="0" smtClean="0">
                <a:solidFill>
                  <a:srgbClr val="005A9B">
                    <a:alpha val="100000"/>
                  </a:srgbClr>
                </a:solidFill>
                <a:latin typeface="PF Din Text Cond Pro Light" panose="02000000000000000000" pitchFamily="2" charset="0"/>
                <a:ea typeface="PF Din Text Cond Pro Regular" pitchFamily="34" charset="-122"/>
                <a:cs typeface="PF Din Text Cond Pro Regular" pitchFamily="34" charset="-120"/>
              </a:rPr>
              <a:t>,</a:t>
            </a:r>
            <a:r>
              <a:rPr lang="ru-RU" sz="1000" dirty="0" smtClean="0">
                <a:solidFill>
                  <a:srgbClr val="005A9B">
                    <a:alpha val="100000"/>
                  </a:srgbClr>
                </a:solidFill>
                <a:latin typeface="PF Din Text Cond Pro Light" panose="02000000000000000000" pitchFamily="2" charset="0"/>
                <a:ea typeface="PF Din Text Cond Pro Regular" pitchFamily="34" charset="-122"/>
                <a:cs typeface="PF Din Text Cond Pro Regular" pitchFamily="34" charset="-120"/>
              </a:rPr>
              <a:t>5</a:t>
            </a:r>
            <a:r>
              <a:rPr lang="en-US" sz="1000" dirty="0" smtClean="0">
                <a:solidFill>
                  <a:srgbClr val="005A9B">
                    <a:alpha val="100000"/>
                  </a:srgbClr>
                </a:solidFill>
                <a:latin typeface="PF Din Text Cond Pro Light" panose="02000000000000000000" pitchFamily="2" charset="0"/>
                <a:ea typeface="PF Din Text Cond Pro Regular" pitchFamily="34" charset="-122"/>
                <a:cs typeface="PF Din Text Cond Pro Regular" pitchFamily="34" charset="-120"/>
              </a:rPr>
              <a:t>)</a:t>
            </a:r>
            <a:endParaRPr lang="en-US" sz="1000" dirty="0">
              <a:latin typeface="PF Din Text Cond Pro Light" panose="02000000000000000000" pitchFamily="2" charset="0"/>
            </a:endParaRPr>
          </a:p>
        </p:txBody>
      </p:sp>
      <p:sp>
        <p:nvSpPr>
          <p:cNvPr id="267" name="Shape 67"/>
          <p:cNvSpPr/>
          <p:nvPr/>
        </p:nvSpPr>
        <p:spPr>
          <a:xfrm>
            <a:off x="2399170" y="11274807"/>
            <a:ext cx="152328" cy="152362"/>
          </a:xfrm>
          <a:prstGeom prst="rect">
            <a:avLst/>
          </a:prstGeom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268" name="Shape 68"/>
          <p:cNvSpPr/>
          <p:nvPr/>
        </p:nvSpPr>
        <p:spPr>
          <a:xfrm>
            <a:off x="2399170" y="11274807"/>
            <a:ext cx="152328" cy="152362"/>
          </a:xfrm>
          <a:prstGeom prst="ellipse">
            <a:avLst/>
          </a:prstGeom>
          <a:solidFill>
            <a:srgbClr val="D7603A">
              <a:alpha val="100000"/>
            </a:srgbClr>
          </a:solidFill>
          <a:ln w="0">
            <a:solidFill>
              <a:srgbClr val="D7603A"/>
            </a:solidFill>
            <a:prstDash val="solid"/>
          </a:ln>
        </p:spPr>
        <p:txBody>
          <a:bodyPr/>
          <a:lstStyle/>
          <a:p>
            <a:endParaRPr lang="ru-RU" dirty="0"/>
          </a:p>
        </p:txBody>
      </p:sp>
      <p:sp>
        <p:nvSpPr>
          <p:cNvPr id="269" name="Text 69"/>
          <p:cNvSpPr/>
          <p:nvPr/>
        </p:nvSpPr>
        <p:spPr>
          <a:xfrm>
            <a:off x="2418694" y="11299260"/>
            <a:ext cx="114716" cy="1147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711"/>
              </a:lnSpc>
              <a:buNone/>
            </a:pPr>
            <a:r>
              <a:rPr lang="en-US" sz="711" dirty="0">
                <a:solidFill>
                  <a:srgbClr val="FFFFFF">
                    <a:alpha val="100000"/>
                  </a:srgbClr>
                </a:solidFill>
                <a:latin typeface="PF Din Text Cond Pro Medium" panose="02000500000000020004" pitchFamily="2" charset="0"/>
                <a:ea typeface="PF Din Text Cond Pro Regular" pitchFamily="34" charset="-122"/>
                <a:cs typeface="PF Din Text Cond Pro Regular" pitchFamily="34" charset="-120"/>
              </a:rPr>
              <a:t>1</a:t>
            </a:r>
            <a:endParaRPr lang="en-US" sz="711" dirty="0">
              <a:latin typeface="PF Din Text Cond Pro Medium" panose="02000500000000020004" pitchFamily="2" charset="0"/>
            </a:endParaRPr>
          </a:p>
        </p:txBody>
      </p:sp>
      <p:sp>
        <p:nvSpPr>
          <p:cNvPr id="270" name="Text 70"/>
          <p:cNvSpPr/>
          <p:nvPr/>
        </p:nvSpPr>
        <p:spPr>
          <a:xfrm>
            <a:off x="2598286" y="12040525"/>
            <a:ext cx="3567021" cy="2031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200"/>
              </a:lnSpc>
            </a:pPr>
            <a:r>
              <a:rPr lang="ru-RU" sz="1000" dirty="0">
                <a:solidFill>
                  <a:srgbClr val="005A9B">
                    <a:alpha val="100000"/>
                  </a:srgbClr>
                </a:solidFill>
                <a:latin typeface="PF Din Text Cond Pro Light" panose="02000000000000000000" pitchFamily="2" charset="0"/>
                <a:ea typeface="PF Din Text Cond Pro Regular" pitchFamily="34" charset="-122"/>
                <a:cs typeface="PF Din Text Cond Pro Regular" pitchFamily="34" charset="-120"/>
              </a:rPr>
              <a:t>Карьерный и профессиональный </a:t>
            </a:r>
            <a:r>
              <a:rPr lang="ru-RU" sz="1000" dirty="0" smtClean="0">
                <a:solidFill>
                  <a:srgbClr val="005A9B">
                    <a:alpha val="100000"/>
                  </a:srgbClr>
                </a:solidFill>
                <a:latin typeface="PF Din Text Cond Pro Light" panose="02000000000000000000" pitchFamily="2" charset="0"/>
                <a:ea typeface="PF Din Text Cond Pro Regular" pitchFamily="34" charset="-122"/>
                <a:cs typeface="PF Din Text Cond Pro Regular" pitchFamily="34" charset="-120"/>
              </a:rPr>
              <a:t>рост </a:t>
            </a:r>
            <a:r>
              <a:rPr lang="en-US" sz="1000" dirty="0" smtClean="0">
                <a:solidFill>
                  <a:srgbClr val="005A9B">
                    <a:alpha val="100000"/>
                  </a:srgbClr>
                </a:solidFill>
                <a:latin typeface="PF Din Text Cond Pro Light" panose="02000000000000000000" pitchFamily="2" charset="0"/>
                <a:ea typeface="PF Din Text Cond Pro Regular" pitchFamily="34" charset="-122"/>
                <a:cs typeface="PF Din Text Cond Pro Regular" pitchFamily="34" charset="-120"/>
              </a:rPr>
              <a:t>(</a:t>
            </a:r>
            <a:r>
              <a:rPr lang="ru-RU" sz="1000" dirty="0" smtClean="0">
                <a:solidFill>
                  <a:srgbClr val="005A9B">
                    <a:alpha val="100000"/>
                  </a:srgbClr>
                </a:solidFill>
                <a:latin typeface="PF Din Text Cond Pro Light" panose="02000000000000000000" pitchFamily="2" charset="0"/>
                <a:ea typeface="PF Din Text Cond Pro Regular" pitchFamily="34" charset="-122"/>
                <a:cs typeface="PF Din Text Cond Pro Regular" pitchFamily="34" charset="-120"/>
              </a:rPr>
              <a:t>21</a:t>
            </a:r>
            <a:r>
              <a:rPr lang="en-US" sz="1000" dirty="0" smtClean="0">
                <a:solidFill>
                  <a:srgbClr val="005A9B">
                    <a:alpha val="100000"/>
                  </a:srgbClr>
                </a:solidFill>
                <a:latin typeface="PF Din Text Cond Pro Light" panose="02000000000000000000" pitchFamily="2" charset="0"/>
                <a:ea typeface="PF Din Text Cond Pro Regular" pitchFamily="34" charset="-122"/>
                <a:cs typeface="PF Din Text Cond Pro Regular" pitchFamily="34" charset="-120"/>
              </a:rPr>
              <a:t>,</a:t>
            </a:r>
            <a:r>
              <a:rPr lang="ru-RU" sz="1000" dirty="0" smtClean="0">
                <a:solidFill>
                  <a:srgbClr val="005A9B">
                    <a:alpha val="100000"/>
                  </a:srgbClr>
                </a:solidFill>
                <a:latin typeface="PF Din Text Cond Pro Light" panose="02000000000000000000" pitchFamily="2" charset="0"/>
                <a:ea typeface="PF Din Text Cond Pro Regular" pitchFamily="34" charset="-122"/>
                <a:cs typeface="PF Din Text Cond Pro Regular" pitchFamily="34" charset="-120"/>
              </a:rPr>
              <a:t>2</a:t>
            </a:r>
            <a:r>
              <a:rPr lang="en-US" sz="1000" dirty="0" smtClean="0">
                <a:solidFill>
                  <a:srgbClr val="005A9B">
                    <a:alpha val="100000"/>
                  </a:srgbClr>
                </a:solidFill>
                <a:latin typeface="PF Din Text Cond Pro Light" panose="02000000000000000000" pitchFamily="2" charset="0"/>
                <a:ea typeface="PF Din Text Cond Pro Regular" pitchFamily="34" charset="-122"/>
                <a:cs typeface="PF Din Text Cond Pro Regular" pitchFamily="34" charset="-120"/>
              </a:rPr>
              <a:t>)</a:t>
            </a:r>
            <a:endParaRPr lang="en-US" sz="1000" dirty="0">
              <a:latin typeface="PF Din Text Cond Pro Light" panose="02000000000000000000" pitchFamily="2" charset="0"/>
            </a:endParaRPr>
          </a:p>
        </p:txBody>
      </p:sp>
      <p:sp>
        <p:nvSpPr>
          <p:cNvPr id="271" name="Shape 71"/>
          <p:cNvSpPr/>
          <p:nvPr/>
        </p:nvSpPr>
        <p:spPr>
          <a:xfrm>
            <a:off x="2399170" y="12188980"/>
            <a:ext cx="152328" cy="152362"/>
          </a:xfrm>
          <a:prstGeom prst="rect">
            <a:avLst/>
          </a:prstGeom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272" name="Shape 72"/>
          <p:cNvSpPr/>
          <p:nvPr/>
        </p:nvSpPr>
        <p:spPr>
          <a:xfrm>
            <a:off x="2389548" y="12068596"/>
            <a:ext cx="152328" cy="152362"/>
          </a:xfrm>
          <a:prstGeom prst="ellipse">
            <a:avLst/>
          </a:prstGeom>
          <a:solidFill>
            <a:srgbClr val="D7603A">
              <a:alpha val="100000"/>
            </a:srgbClr>
          </a:solidFill>
          <a:ln w="0">
            <a:solidFill>
              <a:srgbClr val="D7603A"/>
            </a:solidFill>
            <a:prstDash val="solid"/>
          </a:ln>
        </p:spPr>
        <p:txBody>
          <a:bodyPr/>
          <a:lstStyle/>
          <a:p>
            <a:endParaRPr lang="ru-RU" dirty="0"/>
          </a:p>
        </p:txBody>
      </p:sp>
      <p:sp>
        <p:nvSpPr>
          <p:cNvPr id="273" name="Text 73"/>
          <p:cNvSpPr/>
          <p:nvPr/>
        </p:nvSpPr>
        <p:spPr>
          <a:xfrm>
            <a:off x="2384611" y="12091555"/>
            <a:ext cx="171134" cy="1335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711"/>
              </a:lnSpc>
              <a:buNone/>
            </a:pPr>
            <a:r>
              <a:rPr lang="en-US" sz="711" dirty="0">
                <a:solidFill>
                  <a:srgbClr val="FFFFFF">
                    <a:alpha val="100000"/>
                  </a:srgbClr>
                </a:solidFill>
                <a:latin typeface="PF Din Text Cond Pro Medium" panose="02000500000000020004" pitchFamily="2" charset="0"/>
                <a:ea typeface="PF Din Text Cond Pro Regular" pitchFamily="34" charset="-122"/>
                <a:cs typeface="PF Din Text Cond Pro Regular" pitchFamily="34" charset="-120"/>
              </a:rPr>
              <a:t>4</a:t>
            </a:r>
            <a:endParaRPr lang="en-US" sz="711" dirty="0">
              <a:latin typeface="PF Din Text Cond Pro Medium" panose="02000500000000020004" pitchFamily="2" charset="0"/>
            </a:endParaRPr>
          </a:p>
        </p:txBody>
      </p:sp>
      <p:sp>
        <p:nvSpPr>
          <p:cNvPr id="274" name="Text 74"/>
          <p:cNvSpPr/>
          <p:nvPr/>
        </p:nvSpPr>
        <p:spPr>
          <a:xfrm>
            <a:off x="2598286" y="12309451"/>
            <a:ext cx="4745974" cy="203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200"/>
              </a:lnSpc>
            </a:pPr>
            <a:r>
              <a:rPr lang="ru-RU" sz="1000" dirty="0">
                <a:solidFill>
                  <a:srgbClr val="005A9B">
                    <a:alpha val="100000"/>
                  </a:srgbClr>
                </a:solidFill>
                <a:latin typeface="PF Din Text Cond Pro Light" panose="02000000000000000000" pitchFamily="2" charset="0"/>
                <a:ea typeface="PF Din Text Cond Pro Regular" pitchFamily="34" charset="-122"/>
                <a:cs typeface="PF Din Text Cond Pro Regular" pitchFamily="34" charset="-120"/>
              </a:rPr>
              <a:t>Организация питания на работе (столовые, комнаты для приема пищи</a:t>
            </a:r>
            <a:r>
              <a:rPr lang="ru-RU" sz="1000" dirty="0" smtClean="0">
                <a:solidFill>
                  <a:srgbClr val="005A9B">
                    <a:alpha val="100000"/>
                  </a:srgbClr>
                </a:solidFill>
                <a:latin typeface="PF Din Text Cond Pro Light" panose="02000000000000000000" pitchFamily="2" charset="0"/>
                <a:ea typeface="PF Din Text Cond Pro Regular" pitchFamily="34" charset="-122"/>
                <a:cs typeface="PF Din Text Cond Pro Regular" pitchFamily="34" charset="-120"/>
              </a:rPr>
              <a:t>) </a:t>
            </a:r>
            <a:r>
              <a:rPr lang="en-US" sz="1000" dirty="0" smtClean="0">
                <a:solidFill>
                  <a:srgbClr val="005A9B">
                    <a:alpha val="100000"/>
                  </a:srgbClr>
                </a:solidFill>
                <a:latin typeface="PF Din Text Cond Pro Light" panose="02000000000000000000" pitchFamily="2" charset="0"/>
                <a:ea typeface="PF Din Text Cond Pro Regular" pitchFamily="34" charset="-122"/>
                <a:cs typeface="PF Din Text Cond Pro Regular" pitchFamily="34" charset="-120"/>
              </a:rPr>
              <a:t>(1</a:t>
            </a:r>
            <a:r>
              <a:rPr lang="ru-RU" sz="1000" dirty="0" smtClean="0">
                <a:solidFill>
                  <a:srgbClr val="005A9B">
                    <a:alpha val="100000"/>
                  </a:srgbClr>
                </a:solidFill>
                <a:latin typeface="PF Din Text Cond Pro Light" panose="02000000000000000000" pitchFamily="2" charset="0"/>
                <a:ea typeface="PF Din Text Cond Pro Regular" pitchFamily="34" charset="-122"/>
                <a:cs typeface="PF Din Text Cond Pro Regular" pitchFamily="34" charset="-120"/>
              </a:rPr>
              <a:t>7</a:t>
            </a:r>
            <a:r>
              <a:rPr lang="en-US" sz="1000" dirty="0" smtClean="0">
                <a:solidFill>
                  <a:srgbClr val="005A9B">
                    <a:alpha val="100000"/>
                  </a:srgbClr>
                </a:solidFill>
                <a:latin typeface="PF Din Text Cond Pro Light" panose="02000000000000000000" pitchFamily="2" charset="0"/>
                <a:ea typeface="PF Din Text Cond Pro Regular" pitchFamily="34" charset="-122"/>
                <a:cs typeface="PF Din Text Cond Pro Regular" pitchFamily="34" charset="-120"/>
              </a:rPr>
              <a:t>,</a:t>
            </a:r>
            <a:r>
              <a:rPr lang="ru-RU" sz="1000" dirty="0" smtClean="0">
                <a:solidFill>
                  <a:srgbClr val="005A9B">
                    <a:alpha val="100000"/>
                  </a:srgbClr>
                </a:solidFill>
                <a:latin typeface="PF Din Text Cond Pro Light" panose="02000000000000000000" pitchFamily="2" charset="0"/>
                <a:ea typeface="PF Din Text Cond Pro Regular" pitchFamily="34" charset="-122"/>
                <a:cs typeface="PF Din Text Cond Pro Regular" pitchFamily="34" charset="-120"/>
              </a:rPr>
              <a:t>7</a:t>
            </a:r>
            <a:r>
              <a:rPr lang="en-US" sz="1000" dirty="0" smtClean="0">
                <a:solidFill>
                  <a:srgbClr val="005A9B">
                    <a:alpha val="100000"/>
                  </a:srgbClr>
                </a:solidFill>
                <a:latin typeface="PF Din Text Cond Pro Light" panose="02000000000000000000" pitchFamily="2" charset="0"/>
                <a:ea typeface="PF Din Text Cond Pro Regular" pitchFamily="34" charset="-122"/>
                <a:cs typeface="PF Din Text Cond Pro Regular" pitchFamily="34" charset="-120"/>
              </a:rPr>
              <a:t>)</a:t>
            </a:r>
            <a:endParaRPr lang="en-US" sz="1000" dirty="0">
              <a:latin typeface="PF Din Text Cond Pro Light" panose="02000000000000000000" pitchFamily="2" charset="0"/>
            </a:endParaRPr>
          </a:p>
        </p:txBody>
      </p:sp>
      <p:sp>
        <p:nvSpPr>
          <p:cNvPr id="275" name="Shape 75"/>
          <p:cNvSpPr/>
          <p:nvPr/>
        </p:nvSpPr>
        <p:spPr>
          <a:xfrm>
            <a:off x="2399170" y="12442917"/>
            <a:ext cx="152328" cy="152362"/>
          </a:xfrm>
          <a:prstGeom prst="rect">
            <a:avLst/>
          </a:prstGeom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276" name="Shape 76"/>
          <p:cNvSpPr/>
          <p:nvPr/>
        </p:nvSpPr>
        <p:spPr>
          <a:xfrm>
            <a:off x="2399170" y="12290555"/>
            <a:ext cx="152328" cy="152362"/>
          </a:xfrm>
          <a:prstGeom prst="ellipse">
            <a:avLst/>
          </a:prstGeom>
          <a:solidFill>
            <a:srgbClr val="D7603A">
              <a:alpha val="100000"/>
            </a:srgbClr>
          </a:solidFill>
          <a:ln w="0">
            <a:solidFill>
              <a:srgbClr val="D7603A"/>
            </a:solidFill>
            <a:prstDash val="solid"/>
          </a:ln>
        </p:spPr>
        <p:txBody>
          <a:bodyPr/>
          <a:lstStyle/>
          <a:p>
            <a:endParaRPr lang="ru-RU" dirty="0"/>
          </a:p>
        </p:txBody>
      </p:sp>
      <p:sp>
        <p:nvSpPr>
          <p:cNvPr id="277" name="Text 77"/>
          <p:cNvSpPr/>
          <p:nvPr/>
        </p:nvSpPr>
        <p:spPr>
          <a:xfrm>
            <a:off x="2428849" y="12322665"/>
            <a:ext cx="114716" cy="898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 defTabSz="0">
              <a:lnSpc>
                <a:spcPts val="711"/>
              </a:lnSpc>
              <a:buNone/>
            </a:pPr>
            <a:r>
              <a:rPr lang="en-US" sz="711" dirty="0">
                <a:solidFill>
                  <a:srgbClr val="FFFFFF">
                    <a:alpha val="100000"/>
                  </a:srgbClr>
                </a:solidFill>
                <a:latin typeface="PF Din Text Cond Pro Medium" panose="02000500000000020004" pitchFamily="2" charset="0"/>
                <a:ea typeface="PF Din Text Cond Pro Regular" pitchFamily="34" charset="-122"/>
                <a:cs typeface="PF Din Text Cond Pro Regular" pitchFamily="34" charset="-120"/>
              </a:rPr>
              <a:t>5</a:t>
            </a:r>
            <a:endParaRPr lang="en-US" sz="711" dirty="0">
              <a:latin typeface="PF Din Text Cond Pro Medium" panose="02000500000000020004" pitchFamily="2" charset="0"/>
            </a:endParaRPr>
          </a:p>
        </p:txBody>
      </p:sp>
      <p:sp>
        <p:nvSpPr>
          <p:cNvPr id="278" name="Text 78"/>
          <p:cNvSpPr/>
          <p:nvPr/>
        </p:nvSpPr>
        <p:spPr>
          <a:xfrm>
            <a:off x="2598286" y="11492946"/>
            <a:ext cx="3343675" cy="1620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200"/>
              </a:lnSpc>
            </a:pPr>
            <a:r>
              <a:rPr lang="ru-RU" sz="1000" dirty="0">
                <a:solidFill>
                  <a:srgbClr val="005A9B">
                    <a:alpha val="100000"/>
                  </a:srgbClr>
                </a:solidFill>
                <a:latin typeface="PF Din Text Cond Pro Light" panose="02000000000000000000" pitchFamily="2" charset="0"/>
                <a:ea typeface="PF Din Text Cond Pro Regular" pitchFamily="34" charset="-122"/>
                <a:cs typeface="PF Din Text Cond Pro Regular" pitchFamily="34" charset="-120"/>
              </a:rPr>
              <a:t>Возможность сделать карьеру в </a:t>
            </a:r>
            <a:r>
              <a:rPr lang="ru-RU" sz="1000" dirty="0" smtClean="0">
                <a:solidFill>
                  <a:srgbClr val="005A9B">
                    <a:alpha val="100000"/>
                  </a:srgbClr>
                </a:solidFill>
                <a:latin typeface="PF Din Text Cond Pro Light" panose="02000000000000000000" pitchFamily="2" charset="0"/>
                <a:ea typeface="PF Din Text Cond Pro Regular" pitchFamily="34" charset="-122"/>
                <a:cs typeface="PF Din Text Cond Pro Regular" pitchFamily="34" charset="-120"/>
              </a:rPr>
              <a:t>компании </a:t>
            </a:r>
            <a:r>
              <a:rPr lang="en-US" sz="1000" dirty="0" smtClean="0">
                <a:solidFill>
                  <a:srgbClr val="005A9B">
                    <a:alpha val="100000"/>
                  </a:srgbClr>
                </a:solidFill>
                <a:latin typeface="PF Din Text Cond Pro Light" panose="02000000000000000000" pitchFamily="2" charset="0"/>
                <a:ea typeface="PF Din Text Cond Pro Regular" pitchFamily="34" charset="-122"/>
                <a:cs typeface="PF Din Text Cond Pro Regular" pitchFamily="34" charset="-120"/>
              </a:rPr>
              <a:t>(</a:t>
            </a:r>
            <a:r>
              <a:rPr lang="ru-RU" sz="1000" dirty="0" smtClean="0">
                <a:solidFill>
                  <a:srgbClr val="005A9B">
                    <a:alpha val="100000"/>
                  </a:srgbClr>
                </a:solidFill>
                <a:latin typeface="PF Din Text Cond Pro Light" panose="02000000000000000000" pitchFamily="2" charset="0"/>
                <a:ea typeface="PF Din Text Cond Pro Regular" pitchFamily="34" charset="-122"/>
                <a:cs typeface="PF Din Text Cond Pro Regular" pitchFamily="34" charset="-120"/>
              </a:rPr>
              <a:t>27</a:t>
            </a:r>
            <a:r>
              <a:rPr lang="en-US" sz="1000" dirty="0" smtClean="0">
                <a:solidFill>
                  <a:srgbClr val="005A9B">
                    <a:alpha val="100000"/>
                  </a:srgbClr>
                </a:solidFill>
                <a:latin typeface="PF Din Text Cond Pro Light" panose="02000000000000000000" pitchFamily="2" charset="0"/>
                <a:ea typeface="PF Din Text Cond Pro Regular" pitchFamily="34" charset="-122"/>
                <a:cs typeface="PF Din Text Cond Pro Regular" pitchFamily="34" charset="-120"/>
              </a:rPr>
              <a:t>,</a:t>
            </a:r>
            <a:r>
              <a:rPr lang="ru-RU" sz="1000" dirty="0" smtClean="0">
                <a:solidFill>
                  <a:srgbClr val="005A9B">
                    <a:alpha val="100000"/>
                  </a:srgbClr>
                </a:solidFill>
                <a:latin typeface="PF Din Text Cond Pro Light" panose="02000000000000000000" pitchFamily="2" charset="0"/>
                <a:ea typeface="PF Din Text Cond Pro Regular" pitchFamily="34" charset="-122"/>
                <a:cs typeface="PF Din Text Cond Pro Regular" pitchFamily="34" charset="-120"/>
              </a:rPr>
              <a:t>2</a:t>
            </a:r>
            <a:r>
              <a:rPr lang="en-US" sz="1000" dirty="0" smtClean="0">
                <a:solidFill>
                  <a:srgbClr val="005A9B">
                    <a:alpha val="100000"/>
                  </a:srgbClr>
                </a:solidFill>
                <a:latin typeface="PF Din Text Cond Pro Light" panose="02000000000000000000" pitchFamily="2" charset="0"/>
                <a:ea typeface="PF Din Text Cond Pro Regular" pitchFamily="34" charset="-122"/>
                <a:cs typeface="PF Din Text Cond Pro Regular" pitchFamily="34" charset="-120"/>
              </a:rPr>
              <a:t>)</a:t>
            </a:r>
            <a:endParaRPr lang="en-US" sz="1000" dirty="0">
              <a:latin typeface="PF Din Text Cond Pro Light" panose="02000000000000000000" pitchFamily="2" charset="0"/>
            </a:endParaRPr>
          </a:p>
        </p:txBody>
      </p:sp>
      <p:sp>
        <p:nvSpPr>
          <p:cNvPr id="279" name="Shape 79"/>
          <p:cNvSpPr/>
          <p:nvPr/>
        </p:nvSpPr>
        <p:spPr>
          <a:xfrm>
            <a:off x="2399170" y="11681106"/>
            <a:ext cx="152328" cy="152362"/>
          </a:xfrm>
          <a:prstGeom prst="rect">
            <a:avLst/>
          </a:prstGeom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280" name="Shape 80"/>
          <p:cNvSpPr/>
          <p:nvPr/>
        </p:nvSpPr>
        <p:spPr>
          <a:xfrm>
            <a:off x="2379926" y="11550993"/>
            <a:ext cx="171572" cy="162090"/>
          </a:xfrm>
          <a:prstGeom prst="ellipse">
            <a:avLst/>
          </a:prstGeom>
          <a:solidFill>
            <a:srgbClr val="D7603A">
              <a:alpha val="100000"/>
            </a:srgbClr>
          </a:solidFill>
          <a:ln w="0">
            <a:solidFill>
              <a:srgbClr val="D7603A"/>
            </a:solidFill>
            <a:prstDash val="solid"/>
          </a:ln>
        </p:spPr>
        <p:txBody>
          <a:bodyPr/>
          <a:lstStyle/>
          <a:p>
            <a:endParaRPr lang="ru-RU" dirty="0"/>
          </a:p>
        </p:txBody>
      </p:sp>
      <p:sp>
        <p:nvSpPr>
          <p:cNvPr id="281" name="Text 81"/>
          <p:cNvSpPr/>
          <p:nvPr/>
        </p:nvSpPr>
        <p:spPr>
          <a:xfrm>
            <a:off x="2418909" y="11558677"/>
            <a:ext cx="114501" cy="1544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711"/>
              </a:lnSpc>
              <a:buNone/>
            </a:pPr>
            <a:r>
              <a:rPr lang="en-US" sz="711" dirty="0">
                <a:solidFill>
                  <a:srgbClr val="FFFFFF">
                    <a:alpha val="100000"/>
                  </a:srgbClr>
                </a:solidFill>
                <a:latin typeface="PF Din Text Cond Pro Medium" panose="02000500000000020004" pitchFamily="2" charset="0"/>
                <a:ea typeface="PF Din Text Cond Pro Regular" pitchFamily="34" charset="-122"/>
                <a:cs typeface="PF Din Text Cond Pro Regular" pitchFamily="34" charset="-120"/>
              </a:rPr>
              <a:t>2</a:t>
            </a:r>
            <a:endParaRPr lang="en-US" sz="711" dirty="0">
              <a:latin typeface="PF Din Text Cond Pro Medium" panose="02000500000000020004" pitchFamily="2" charset="0"/>
            </a:endParaRPr>
          </a:p>
        </p:txBody>
      </p:sp>
      <p:sp>
        <p:nvSpPr>
          <p:cNvPr id="282" name="Text 82"/>
          <p:cNvSpPr/>
          <p:nvPr/>
        </p:nvSpPr>
        <p:spPr>
          <a:xfrm>
            <a:off x="2598286" y="11720812"/>
            <a:ext cx="4330899" cy="2539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200"/>
              </a:lnSpc>
            </a:pPr>
            <a:r>
              <a:rPr lang="ru-RU" sz="1000" dirty="0">
                <a:solidFill>
                  <a:srgbClr val="005A9B">
                    <a:alpha val="100000"/>
                  </a:srgbClr>
                </a:solidFill>
                <a:latin typeface="PF Din Text Cond Pro Light" panose="02000000000000000000" pitchFamily="2" charset="0"/>
                <a:ea typeface="PF Din Text Cond Pro Regular" pitchFamily="34" charset="-122"/>
                <a:cs typeface="PF Din Text Cond Pro Regular" pitchFamily="34" charset="-120"/>
              </a:rPr>
              <a:t>Заинтересованность руководителя в карьерном росте </a:t>
            </a:r>
            <a:r>
              <a:rPr lang="ru-RU" sz="1000" dirty="0" smtClean="0">
                <a:solidFill>
                  <a:srgbClr val="005A9B">
                    <a:alpha val="100000"/>
                  </a:srgbClr>
                </a:solidFill>
                <a:latin typeface="PF Din Text Cond Pro Light" panose="02000000000000000000" pitchFamily="2" charset="0"/>
                <a:ea typeface="PF Din Text Cond Pro Regular" pitchFamily="34" charset="-122"/>
                <a:cs typeface="PF Din Text Cond Pro Regular" pitchFamily="34" charset="-120"/>
              </a:rPr>
              <a:t>сотрудника </a:t>
            </a:r>
            <a:r>
              <a:rPr lang="en-US" sz="1000" dirty="0" smtClean="0">
                <a:solidFill>
                  <a:srgbClr val="005A9B">
                    <a:alpha val="100000"/>
                  </a:srgbClr>
                </a:solidFill>
                <a:latin typeface="PF Din Text Cond Pro Light" panose="02000000000000000000" pitchFamily="2" charset="0"/>
                <a:ea typeface="PF Din Text Cond Pro Regular" pitchFamily="34" charset="-122"/>
                <a:cs typeface="PF Din Text Cond Pro Regular" pitchFamily="34" charset="-120"/>
              </a:rPr>
              <a:t>(</a:t>
            </a:r>
            <a:r>
              <a:rPr lang="ru-RU" sz="1000" dirty="0" smtClean="0">
                <a:solidFill>
                  <a:srgbClr val="005A9B">
                    <a:alpha val="100000"/>
                  </a:srgbClr>
                </a:solidFill>
                <a:latin typeface="PF Din Text Cond Pro Light" panose="02000000000000000000" pitchFamily="2" charset="0"/>
                <a:ea typeface="PF Din Text Cond Pro Regular" pitchFamily="34" charset="-122"/>
                <a:cs typeface="PF Din Text Cond Pro Regular" pitchFamily="34" charset="-120"/>
              </a:rPr>
              <a:t>23</a:t>
            </a:r>
            <a:r>
              <a:rPr lang="en-US" sz="1000" dirty="0" smtClean="0">
                <a:solidFill>
                  <a:srgbClr val="005A9B">
                    <a:alpha val="100000"/>
                  </a:srgbClr>
                </a:solidFill>
                <a:latin typeface="PF Din Text Cond Pro Light" panose="02000000000000000000" pitchFamily="2" charset="0"/>
                <a:ea typeface="PF Din Text Cond Pro Regular" pitchFamily="34" charset="-122"/>
                <a:cs typeface="PF Din Text Cond Pro Regular" pitchFamily="34" charset="-120"/>
              </a:rPr>
              <a:t>,</a:t>
            </a:r>
            <a:r>
              <a:rPr lang="ru-RU" sz="1000" dirty="0" smtClean="0">
                <a:solidFill>
                  <a:srgbClr val="005A9B">
                    <a:alpha val="100000"/>
                  </a:srgbClr>
                </a:solidFill>
                <a:latin typeface="PF Din Text Cond Pro Light" panose="02000000000000000000" pitchFamily="2" charset="0"/>
                <a:ea typeface="PF Din Text Cond Pro Regular" pitchFamily="34" charset="-122"/>
                <a:cs typeface="PF Din Text Cond Pro Regular" pitchFamily="34" charset="-120"/>
              </a:rPr>
              <a:t>4</a:t>
            </a:r>
            <a:r>
              <a:rPr lang="en-US" sz="1000" dirty="0" smtClean="0">
                <a:solidFill>
                  <a:srgbClr val="005A9B">
                    <a:alpha val="100000"/>
                  </a:srgbClr>
                </a:solidFill>
                <a:latin typeface="PF Din Text Cond Pro Light" panose="02000000000000000000" pitchFamily="2" charset="0"/>
                <a:ea typeface="PF Din Text Cond Pro Regular" pitchFamily="34" charset="-122"/>
                <a:cs typeface="PF Din Text Cond Pro Regular" pitchFamily="34" charset="-120"/>
              </a:rPr>
              <a:t>)</a:t>
            </a:r>
            <a:endParaRPr lang="en-US" sz="1000" dirty="0">
              <a:latin typeface="PF Din Text Cond Pro Light" panose="02000000000000000000" pitchFamily="2" charset="0"/>
            </a:endParaRPr>
          </a:p>
        </p:txBody>
      </p:sp>
      <p:sp>
        <p:nvSpPr>
          <p:cNvPr id="283" name="Shape 83"/>
          <p:cNvSpPr/>
          <p:nvPr/>
        </p:nvSpPr>
        <p:spPr>
          <a:xfrm>
            <a:off x="2399170" y="11935043"/>
            <a:ext cx="152328" cy="152362"/>
          </a:xfrm>
          <a:prstGeom prst="rect">
            <a:avLst/>
          </a:prstGeom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284" name="Shape 84"/>
          <p:cNvSpPr/>
          <p:nvPr/>
        </p:nvSpPr>
        <p:spPr>
          <a:xfrm>
            <a:off x="2389548" y="11810303"/>
            <a:ext cx="152328" cy="152362"/>
          </a:xfrm>
          <a:prstGeom prst="ellipse">
            <a:avLst/>
          </a:prstGeom>
          <a:solidFill>
            <a:srgbClr val="D7603A">
              <a:alpha val="100000"/>
            </a:srgbClr>
          </a:solidFill>
          <a:ln w="0">
            <a:solidFill>
              <a:srgbClr val="D7603A"/>
            </a:solidFill>
            <a:prstDash val="solid"/>
          </a:ln>
        </p:spPr>
        <p:txBody>
          <a:bodyPr/>
          <a:lstStyle/>
          <a:p>
            <a:endParaRPr lang="ru-RU" dirty="0"/>
          </a:p>
        </p:txBody>
      </p:sp>
      <p:sp>
        <p:nvSpPr>
          <p:cNvPr id="285" name="Text 85"/>
          <p:cNvSpPr/>
          <p:nvPr/>
        </p:nvSpPr>
        <p:spPr>
          <a:xfrm>
            <a:off x="2408354" y="11842233"/>
            <a:ext cx="114716" cy="1147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711"/>
              </a:lnSpc>
              <a:buNone/>
            </a:pPr>
            <a:r>
              <a:rPr lang="en-US" sz="711" dirty="0">
                <a:solidFill>
                  <a:srgbClr val="FFFFFF">
                    <a:alpha val="100000"/>
                  </a:srgbClr>
                </a:solidFill>
                <a:latin typeface="PF Din Text Cond Pro Medium" panose="02000500000000020004" pitchFamily="2" charset="0"/>
                <a:ea typeface="PF Din Text Cond Pro Regular" pitchFamily="34" charset="-122"/>
                <a:cs typeface="PF Din Text Cond Pro Regular" pitchFamily="34" charset="-120"/>
              </a:rPr>
              <a:t>3</a:t>
            </a:r>
            <a:endParaRPr lang="en-US" sz="711" dirty="0">
              <a:latin typeface="PF Din Text Cond Pro Medium" panose="02000500000000020004" pitchFamily="2" charset="0"/>
            </a:endParaRPr>
          </a:p>
        </p:txBody>
      </p:sp>
      <p:sp>
        <p:nvSpPr>
          <p:cNvPr id="286" name="Shape 86"/>
          <p:cNvSpPr/>
          <p:nvPr/>
        </p:nvSpPr>
        <p:spPr>
          <a:xfrm>
            <a:off x="0" y="12912701"/>
            <a:ext cx="7552944" cy="3809056"/>
          </a:xfrm>
          <a:prstGeom prst="rect">
            <a:avLst/>
          </a:prstGeom>
          <a:solidFill>
            <a:srgbClr val="DCE6F2">
              <a:alpha val="40000"/>
            </a:srgbClr>
          </a:solidFill>
          <a:ln/>
        </p:spPr>
        <p:txBody>
          <a:bodyPr/>
          <a:lstStyle/>
          <a:p>
            <a:endParaRPr lang="ru-RU" dirty="0"/>
          </a:p>
        </p:txBody>
      </p:sp>
      <p:sp>
        <p:nvSpPr>
          <p:cNvPr id="289" name="Text 87"/>
          <p:cNvSpPr/>
          <p:nvPr/>
        </p:nvSpPr>
        <p:spPr>
          <a:xfrm>
            <a:off x="2399170" y="13283938"/>
            <a:ext cx="4688326" cy="20945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1430"/>
              </a:lnSpc>
              <a:spcAft>
                <a:spcPts val="800"/>
              </a:spcAft>
              <a:buNone/>
            </a:pPr>
            <a:r>
              <a:rPr lang="en-US" sz="1300" dirty="0">
                <a:solidFill>
                  <a:srgbClr val="005A9B">
                    <a:alpha val="100000"/>
                  </a:srgbClr>
                </a:solidFill>
                <a:latin typeface="PF Din Text Cond Pro Medium" panose="02000500000000020004" pitchFamily="2" charset="0"/>
                <a:ea typeface="PF Din Text Cond Pro Regular" pitchFamily="34" charset="-122"/>
                <a:cs typeface="PF Din Text Cond Pro Regular" pitchFamily="34" charset="-120"/>
              </a:rPr>
              <a:t>По итогам опроса Индекс социальной напряженности находится в позитивном диапазоне значений, однако, отдельные факторы требуют дополнительного внимания и имеют потенциал качественных улучшений.</a:t>
            </a:r>
            <a:endParaRPr lang="en-US" sz="1300" dirty="0">
              <a:latin typeface="PF Din Text Cond Pro Medium" panose="02000500000000020004" pitchFamily="2" charset="0"/>
            </a:endParaRPr>
          </a:p>
          <a:p>
            <a:pPr marL="0" indent="0" algn="just">
              <a:lnSpc>
                <a:spcPts val="1430"/>
              </a:lnSpc>
              <a:spcAft>
                <a:spcPts val="800"/>
              </a:spcAft>
              <a:buNone/>
            </a:pPr>
            <a:r>
              <a:rPr lang="en-US" sz="1300" dirty="0">
                <a:solidFill>
                  <a:srgbClr val="005A9B">
                    <a:alpha val="100000"/>
                  </a:srgbClr>
                </a:solidFill>
                <a:latin typeface="PF Din Text Cond Pro Medium" panose="02000500000000020004" pitchFamily="2" charset="0"/>
                <a:ea typeface="PF Din Text Cond Pro Regular" pitchFamily="34" charset="-122"/>
                <a:cs typeface="PF Din Text Cond Pro Regular" pitchFamily="34" charset="-120"/>
              </a:rPr>
              <a:t>Основываясь на результаты опроса, в ближайшее время будут разработаны комплексные мероприятия, направленные на развитие возможностей профессионального и карьерного роста сотрудников в компании, расширение каналов коммуникации и повышение информированности персонала по интересующимся вопросам, улучшение функционирования социальной сферы и совершенствование системы мотивации.</a:t>
            </a:r>
            <a:endParaRPr lang="en-US" sz="1300" dirty="0">
              <a:latin typeface="PF Din Text Cond Pro Medium" panose="02000500000000020004" pitchFamily="2" charset="0"/>
            </a:endParaRPr>
          </a:p>
        </p:txBody>
      </p:sp>
      <p:sp>
        <p:nvSpPr>
          <p:cNvPr id="290" name="Text 88"/>
          <p:cNvSpPr/>
          <p:nvPr/>
        </p:nvSpPr>
        <p:spPr>
          <a:xfrm>
            <a:off x="2399672" y="15540950"/>
            <a:ext cx="3833595" cy="4316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40"/>
              </a:lnSpc>
              <a:buNone/>
            </a:pPr>
            <a:r>
              <a:rPr lang="en-US" sz="2400" dirty="0">
                <a:solidFill>
                  <a:srgbClr val="005A9B">
                    <a:alpha val="100000"/>
                  </a:srgbClr>
                </a:solidFill>
                <a:latin typeface="PF Din Text Cond Pro Medium" pitchFamily="34" charset="0"/>
                <a:ea typeface="PF Din Text Cond Pro Medium" pitchFamily="34" charset="-122"/>
                <a:cs typeface="PF Din Text Cond Pro Medium" pitchFamily="34" charset="-120"/>
              </a:rPr>
              <a:t>Благодарим за обратную связь!</a:t>
            </a:r>
            <a:endParaRPr lang="en-US" sz="2400" dirty="0"/>
          </a:p>
        </p:txBody>
      </p:sp>
      <p:sp>
        <p:nvSpPr>
          <p:cNvPr id="291" name="Text 89"/>
          <p:cNvSpPr/>
          <p:nvPr/>
        </p:nvSpPr>
        <p:spPr>
          <a:xfrm>
            <a:off x="341664" y="5135848"/>
            <a:ext cx="2006794" cy="8354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ru-RU" sz="6400" dirty="0" smtClean="0">
                <a:solidFill>
                  <a:srgbClr val="005A9B">
                    <a:alpha val="100000"/>
                  </a:srgbClr>
                </a:solidFill>
                <a:latin typeface="PF Din Text Cond Pro Medium" panose="02000500000000020004" pitchFamily="2" charset="0"/>
                <a:ea typeface="Inter Medium" pitchFamily="34" charset="-122"/>
                <a:cs typeface="Inter Medium" pitchFamily="34" charset="-120"/>
              </a:rPr>
              <a:t>76,4</a:t>
            </a:r>
            <a:r>
              <a:rPr lang="en-US" sz="6400" dirty="0" smtClean="0">
                <a:solidFill>
                  <a:srgbClr val="005A9B">
                    <a:alpha val="100000"/>
                  </a:srgbClr>
                </a:solidFill>
                <a:latin typeface="PF Din Text Cond Pro Medium" panose="02000500000000020004" pitchFamily="2" charset="0"/>
                <a:ea typeface="Inter Medium" pitchFamily="34" charset="-122"/>
                <a:cs typeface="Inter Medium" pitchFamily="34" charset="-120"/>
              </a:rPr>
              <a:t>%</a:t>
            </a:r>
            <a:endParaRPr lang="en-US" sz="6400" dirty="0">
              <a:latin typeface="PF Din Text Cond Pro Medium" panose="02000500000000020004" pitchFamily="2" charset="0"/>
            </a:endParaRPr>
          </a:p>
        </p:txBody>
      </p:sp>
      <p:sp>
        <p:nvSpPr>
          <p:cNvPr id="292" name="Text 90"/>
          <p:cNvSpPr/>
          <p:nvPr/>
        </p:nvSpPr>
        <p:spPr>
          <a:xfrm>
            <a:off x="520455" y="6018309"/>
            <a:ext cx="1349798" cy="2708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600" dirty="0">
                <a:solidFill>
                  <a:srgbClr val="005A9B">
                    <a:alpha val="100000"/>
                  </a:srgbClr>
                </a:solidFill>
                <a:latin typeface="PF Din Text Cond Pro Medium" panose="02000500000000020004" pitchFamily="2" charset="0"/>
                <a:ea typeface="PF Din Text Cond Pro Regular" pitchFamily="34" charset="-122"/>
                <a:cs typeface="PF Din Text Cond Pro Regular" pitchFamily="34" charset="-120"/>
              </a:rPr>
              <a:t>сотрудников</a:t>
            </a:r>
            <a:endParaRPr lang="en-US" sz="1600" dirty="0">
              <a:latin typeface="PF Din Text Cond Pro Medium" panose="02000500000000020004" pitchFamily="2" charset="0"/>
            </a:endParaRPr>
          </a:p>
        </p:txBody>
      </p:sp>
      <p:sp>
        <p:nvSpPr>
          <p:cNvPr id="293" name="Text 91"/>
          <p:cNvSpPr/>
          <p:nvPr/>
        </p:nvSpPr>
        <p:spPr>
          <a:xfrm>
            <a:off x="520455" y="9192523"/>
            <a:ext cx="1535977" cy="5078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1200" dirty="0">
                <a:solidFill>
                  <a:srgbClr val="005A9B">
                    <a:alpha val="100000"/>
                  </a:srgbClr>
                </a:solidFill>
                <a:latin typeface="PF Din Text Cond Pro Light" panose="02000000000000000000" pitchFamily="2" charset="0"/>
                <a:ea typeface="PF Din Text Cond Pro Regular" pitchFamily="34" charset="-122"/>
                <a:cs typeface="PF Din Text Cond Pro Regular" pitchFamily="34" charset="-120"/>
              </a:rPr>
              <a:t>В исследовании принял участие каждый второй сотрудник</a:t>
            </a:r>
            <a:endParaRPr lang="en-US" sz="1200" dirty="0">
              <a:latin typeface="PF Din Text Cond Pro Light" panose="02000000000000000000" pitchFamily="2" charset="0"/>
            </a:endParaRPr>
          </a:p>
        </p:txBody>
      </p:sp>
      <p:grpSp>
        <p:nvGrpSpPr>
          <p:cNvPr id="622" name="Группа 621">
            <a:extLst>
              <a:ext uri="{FF2B5EF4-FFF2-40B4-BE49-F238E27FC236}">
                <a16:creationId xmlns:a16="http://schemas.microsoft.com/office/drawing/2014/main" id="{F927E1A0-A0B8-8ED1-7414-AB2CA3E5A3B6}"/>
              </a:ext>
            </a:extLst>
          </p:cNvPr>
          <p:cNvGrpSpPr/>
          <p:nvPr/>
        </p:nvGrpSpPr>
        <p:grpSpPr>
          <a:xfrm>
            <a:off x="4567682" y="1809880"/>
            <a:ext cx="2516861" cy="2339164"/>
            <a:chOff x="4567682" y="1809880"/>
            <a:chExt cx="2516861" cy="2339164"/>
          </a:xfrm>
        </p:grpSpPr>
        <p:sp>
          <p:nvSpPr>
            <p:cNvPr id="415" name="Полилиния: фигура 414">
              <a:extLst>
                <a:ext uri="{FF2B5EF4-FFF2-40B4-BE49-F238E27FC236}">
                  <a16:creationId xmlns:a16="http://schemas.microsoft.com/office/drawing/2014/main" id="{1E5D04C7-7D70-FAC2-3310-098705435660}"/>
                </a:ext>
              </a:extLst>
            </p:cNvPr>
            <p:cNvSpPr/>
            <p:nvPr/>
          </p:nvSpPr>
          <p:spPr>
            <a:xfrm>
              <a:off x="6075930" y="1897313"/>
              <a:ext cx="469725" cy="469719"/>
            </a:xfrm>
            <a:custGeom>
              <a:avLst/>
              <a:gdLst>
                <a:gd name="connsiteX0" fmla="*/ 234859 w 469725"/>
                <a:gd name="connsiteY0" fmla="*/ 469719 h 469719"/>
                <a:gd name="connsiteX1" fmla="*/ 104384 w 469725"/>
                <a:gd name="connsiteY1" fmla="*/ 430138 h 469719"/>
                <a:gd name="connsiteX2" fmla="*/ 17875 w 469725"/>
                <a:gd name="connsiteY2" fmla="*/ 324736 h 469719"/>
                <a:gd name="connsiteX3" fmla="*/ 4513 w 469725"/>
                <a:gd name="connsiteY3" fmla="*/ 189041 h 469719"/>
                <a:gd name="connsiteX4" fmla="*/ 68793 w 469725"/>
                <a:gd name="connsiteY4" fmla="*/ 68788 h 469719"/>
                <a:gd name="connsiteX5" fmla="*/ 189038 w 469725"/>
                <a:gd name="connsiteY5" fmla="*/ 4513 h 469719"/>
                <a:gd name="connsiteX6" fmla="*/ 324733 w 469725"/>
                <a:gd name="connsiteY6" fmla="*/ 17878 h 469719"/>
                <a:gd name="connsiteX7" fmla="*/ 430143 w 469725"/>
                <a:gd name="connsiteY7" fmla="*/ 104378 h 469719"/>
                <a:gd name="connsiteX8" fmla="*/ 469725 w 469725"/>
                <a:gd name="connsiteY8" fmla="*/ 234860 h 469719"/>
                <a:gd name="connsiteX9" fmla="*/ 400864 w 469725"/>
                <a:gd name="connsiteY9" fmla="*/ 400867 h 469719"/>
                <a:gd name="connsiteX10" fmla="*/ 234859 w 469725"/>
                <a:gd name="connsiteY10" fmla="*/ 469719 h 469719"/>
                <a:gd name="connsiteX11" fmla="*/ 234859 w 469725"/>
                <a:gd name="connsiteY11" fmla="*/ 7191 h 469719"/>
                <a:gd name="connsiteX12" fmla="*/ 108375 w 469725"/>
                <a:gd name="connsiteY12" fmla="*/ 45560 h 469719"/>
                <a:gd name="connsiteX13" fmla="*/ 24519 w 469725"/>
                <a:gd name="connsiteY13" fmla="*/ 147734 h 469719"/>
                <a:gd name="connsiteX14" fmla="*/ 11563 w 469725"/>
                <a:gd name="connsiteY14" fmla="*/ 279276 h 469719"/>
                <a:gd name="connsiteX15" fmla="*/ 73877 w 469725"/>
                <a:gd name="connsiteY15" fmla="*/ 395846 h 469719"/>
                <a:gd name="connsiteX16" fmla="*/ 190451 w 469725"/>
                <a:gd name="connsiteY16" fmla="*/ 458154 h 469719"/>
                <a:gd name="connsiteX17" fmla="*/ 321982 w 469725"/>
                <a:gd name="connsiteY17" fmla="*/ 445198 h 469719"/>
                <a:gd name="connsiteX18" fmla="*/ 424162 w 469725"/>
                <a:gd name="connsiteY18" fmla="*/ 361345 h 469719"/>
                <a:gd name="connsiteX19" fmla="*/ 462528 w 469725"/>
                <a:gd name="connsiteY19" fmla="*/ 234860 h 469719"/>
                <a:gd name="connsiteX20" fmla="*/ 395780 w 469725"/>
                <a:gd name="connsiteY20" fmla="*/ 73937 h 469719"/>
                <a:gd name="connsiteX21" fmla="*/ 234859 w 469725"/>
                <a:gd name="connsiteY21" fmla="*/ 7191 h 469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69725" h="469719">
                  <a:moveTo>
                    <a:pt x="234859" y="469719"/>
                  </a:moveTo>
                  <a:cubicBezTo>
                    <a:pt x="188412" y="469719"/>
                    <a:pt x="142996" y="455945"/>
                    <a:pt x="104384" y="430138"/>
                  </a:cubicBezTo>
                  <a:cubicBezTo>
                    <a:pt x="65759" y="404332"/>
                    <a:pt x="35658" y="367652"/>
                    <a:pt x="17875" y="324736"/>
                  </a:cubicBezTo>
                  <a:cubicBezTo>
                    <a:pt x="104" y="281822"/>
                    <a:pt x="-4550" y="234599"/>
                    <a:pt x="4513" y="189041"/>
                  </a:cubicBezTo>
                  <a:cubicBezTo>
                    <a:pt x="13577" y="143483"/>
                    <a:pt x="35941" y="101635"/>
                    <a:pt x="68793" y="68788"/>
                  </a:cubicBezTo>
                  <a:cubicBezTo>
                    <a:pt x="101633" y="35944"/>
                    <a:pt x="143487" y="13575"/>
                    <a:pt x="189038" y="4513"/>
                  </a:cubicBezTo>
                  <a:cubicBezTo>
                    <a:pt x="234602" y="-4549"/>
                    <a:pt x="281823" y="102"/>
                    <a:pt x="324733" y="17878"/>
                  </a:cubicBezTo>
                  <a:cubicBezTo>
                    <a:pt x="367656" y="35654"/>
                    <a:pt x="404328" y="65756"/>
                    <a:pt x="430143" y="104378"/>
                  </a:cubicBezTo>
                  <a:cubicBezTo>
                    <a:pt x="455946" y="143001"/>
                    <a:pt x="469725" y="188409"/>
                    <a:pt x="469725" y="234860"/>
                  </a:cubicBezTo>
                  <a:cubicBezTo>
                    <a:pt x="469664" y="297130"/>
                    <a:pt x="444905" y="356835"/>
                    <a:pt x="400864" y="400867"/>
                  </a:cubicBezTo>
                  <a:cubicBezTo>
                    <a:pt x="356836" y="444900"/>
                    <a:pt x="297137" y="469662"/>
                    <a:pt x="234859" y="469719"/>
                  </a:cubicBezTo>
                  <a:close/>
                  <a:moveTo>
                    <a:pt x="234859" y="7191"/>
                  </a:moveTo>
                  <a:cubicBezTo>
                    <a:pt x="189836" y="7191"/>
                    <a:pt x="145808" y="20544"/>
                    <a:pt x="108375" y="45560"/>
                  </a:cubicBezTo>
                  <a:cubicBezTo>
                    <a:pt x="70930" y="70577"/>
                    <a:pt x="41750" y="106133"/>
                    <a:pt x="24519" y="147734"/>
                  </a:cubicBezTo>
                  <a:cubicBezTo>
                    <a:pt x="7289" y="189336"/>
                    <a:pt x="2781" y="235113"/>
                    <a:pt x="11563" y="279276"/>
                  </a:cubicBezTo>
                  <a:cubicBezTo>
                    <a:pt x="20356" y="323439"/>
                    <a:pt x="42032" y="364005"/>
                    <a:pt x="73877" y="395846"/>
                  </a:cubicBezTo>
                  <a:cubicBezTo>
                    <a:pt x="105710" y="427686"/>
                    <a:pt x="146275" y="449369"/>
                    <a:pt x="190451" y="458154"/>
                  </a:cubicBezTo>
                  <a:cubicBezTo>
                    <a:pt x="234614" y="466938"/>
                    <a:pt x="280386" y="462429"/>
                    <a:pt x="321982" y="445198"/>
                  </a:cubicBezTo>
                  <a:cubicBezTo>
                    <a:pt x="363591" y="427966"/>
                    <a:pt x="399145" y="398786"/>
                    <a:pt x="424162" y="361345"/>
                  </a:cubicBezTo>
                  <a:cubicBezTo>
                    <a:pt x="449179" y="323906"/>
                    <a:pt x="462528" y="279889"/>
                    <a:pt x="462528" y="234860"/>
                  </a:cubicBezTo>
                  <a:cubicBezTo>
                    <a:pt x="462467" y="174495"/>
                    <a:pt x="438469" y="116620"/>
                    <a:pt x="395780" y="73937"/>
                  </a:cubicBezTo>
                  <a:cubicBezTo>
                    <a:pt x="353103" y="31253"/>
                    <a:pt x="295222" y="7248"/>
                    <a:pt x="234859" y="7191"/>
                  </a:cubicBez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16" name="Полилиния: фигура 415">
              <a:extLst>
                <a:ext uri="{FF2B5EF4-FFF2-40B4-BE49-F238E27FC236}">
                  <a16:creationId xmlns:a16="http://schemas.microsoft.com/office/drawing/2014/main" id="{A2E9C244-922A-B256-D695-AE489D96BE66}"/>
                </a:ext>
              </a:extLst>
            </p:cNvPr>
            <p:cNvSpPr/>
            <p:nvPr/>
          </p:nvSpPr>
          <p:spPr>
            <a:xfrm>
              <a:off x="6108504" y="1929816"/>
              <a:ext cx="404716" cy="404712"/>
            </a:xfrm>
            <a:custGeom>
              <a:avLst/>
              <a:gdLst>
                <a:gd name="connsiteX0" fmla="*/ 202286 w 404716"/>
                <a:gd name="connsiteY0" fmla="*/ 404713 h 404712"/>
                <a:gd name="connsiteX1" fmla="*/ 89876 w 404716"/>
                <a:gd name="connsiteY1" fmla="*/ 370575 h 404712"/>
                <a:gd name="connsiteX2" fmla="*/ 15378 w 404716"/>
                <a:gd name="connsiteY2" fmla="*/ 279744 h 404712"/>
                <a:gd name="connsiteX3" fmla="*/ 3895 w 404716"/>
                <a:gd name="connsiteY3" fmla="*/ 162835 h 404712"/>
                <a:gd name="connsiteX4" fmla="*/ 59295 w 404716"/>
                <a:gd name="connsiteY4" fmla="*/ 59244 h 404712"/>
                <a:gd name="connsiteX5" fmla="*/ 162900 w 404716"/>
                <a:gd name="connsiteY5" fmla="*/ 3883 h 404712"/>
                <a:gd name="connsiteX6" fmla="*/ 279817 w 404716"/>
                <a:gd name="connsiteY6" fmla="*/ 15411 h 404712"/>
                <a:gd name="connsiteX7" fmla="*/ 370612 w 404716"/>
                <a:gd name="connsiteY7" fmla="*/ 89941 h 404712"/>
                <a:gd name="connsiteX8" fmla="*/ 404717 w 404716"/>
                <a:gd name="connsiteY8" fmla="*/ 202357 h 404712"/>
                <a:gd name="connsiteX9" fmla="*/ 345362 w 404716"/>
                <a:gd name="connsiteY9" fmla="*/ 345406 h 404712"/>
                <a:gd name="connsiteX10" fmla="*/ 202286 w 404716"/>
                <a:gd name="connsiteY10" fmla="*/ 404713 h 404712"/>
                <a:gd name="connsiteX11" fmla="*/ 202286 w 404716"/>
                <a:gd name="connsiteY11" fmla="*/ 7191 h 404712"/>
                <a:gd name="connsiteX12" fmla="*/ 93879 w 404716"/>
                <a:gd name="connsiteY12" fmla="*/ 40117 h 404712"/>
                <a:gd name="connsiteX13" fmla="*/ 22022 w 404716"/>
                <a:gd name="connsiteY13" fmla="*/ 127720 h 404712"/>
                <a:gd name="connsiteX14" fmla="*/ 10957 w 404716"/>
                <a:gd name="connsiteY14" fmla="*/ 240475 h 404712"/>
                <a:gd name="connsiteX15" fmla="*/ 64380 w 404716"/>
                <a:gd name="connsiteY15" fmla="*/ 340384 h 404712"/>
                <a:gd name="connsiteX16" fmla="*/ 164312 w 404716"/>
                <a:gd name="connsiteY16" fmla="*/ 393776 h 404712"/>
                <a:gd name="connsiteX17" fmla="*/ 277066 w 404716"/>
                <a:gd name="connsiteY17" fmla="*/ 382658 h 404712"/>
                <a:gd name="connsiteX18" fmla="*/ 364631 w 404716"/>
                <a:gd name="connsiteY18" fmla="*/ 310776 h 404712"/>
                <a:gd name="connsiteX19" fmla="*/ 397520 w 404716"/>
                <a:gd name="connsiteY19" fmla="*/ 202357 h 404712"/>
                <a:gd name="connsiteX20" fmla="*/ 340302 w 404716"/>
                <a:gd name="connsiteY20" fmla="*/ 64345 h 404712"/>
                <a:gd name="connsiteX21" fmla="*/ 202286 w 404716"/>
                <a:gd name="connsiteY21" fmla="*/ 7120 h 404712"/>
                <a:gd name="connsiteX22" fmla="*/ 202286 w 404716"/>
                <a:gd name="connsiteY22" fmla="*/ 7191 h 40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4716" h="404712">
                  <a:moveTo>
                    <a:pt x="202286" y="404713"/>
                  </a:moveTo>
                  <a:cubicBezTo>
                    <a:pt x="162261" y="404698"/>
                    <a:pt x="123145" y="392819"/>
                    <a:pt x="89876" y="370575"/>
                  </a:cubicBezTo>
                  <a:cubicBezTo>
                    <a:pt x="56618" y="348330"/>
                    <a:pt x="30693" y="316722"/>
                    <a:pt x="15378" y="279744"/>
                  </a:cubicBezTo>
                  <a:cubicBezTo>
                    <a:pt x="76" y="242768"/>
                    <a:pt x="-3916" y="202083"/>
                    <a:pt x="3895" y="162835"/>
                  </a:cubicBezTo>
                  <a:cubicBezTo>
                    <a:pt x="11718" y="123586"/>
                    <a:pt x="30987" y="87536"/>
                    <a:pt x="59295" y="59244"/>
                  </a:cubicBezTo>
                  <a:cubicBezTo>
                    <a:pt x="87604" y="30950"/>
                    <a:pt x="123649" y="11685"/>
                    <a:pt x="162900" y="3883"/>
                  </a:cubicBezTo>
                  <a:cubicBezTo>
                    <a:pt x="202163" y="-3919"/>
                    <a:pt x="242838" y="93"/>
                    <a:pt x="279817" y="15411"/>
                  </a:cubicBezTo>
                  <a:cubicBezTo>
                    <a:pt x="316783" y="30728"/>
                    <a:pt x="348383" y="56665"/>
                    <a:pt x="370612" y="89941"/>
                  </a:cubicBezTo>
                  <a:cubicBezTo>
                    <a:pt x="392841" y="123217"/>
                    <a:pt x="404717" y="162337"/>
                    <a:pt x="404717" y="202357"/>
                  </a:cubicBezTo>
                  <a:cubicBezTo>
                    <a:pt x="404655" y="256019"/>
                    <a:pt x="383311" y="307467"/>
                    <a:pt x="345362" y="345406"/>
                  </a:cubicBezTo>
                  <a:cubicBezTo>
                    <a:pt x="307400" y="383345"/>
                    <a:pt x="255942" y="404675"/>
                    <a:pt x="202286" y="404713"/>
                  </a:cubicBezTo>
                  <a:close/>
                  <a:moveTo>
                    <a:pt x="202286" y="7191"/>
                  </a:moveTo>
                  <a:cubicBezTo>
                    <a:pt x="163686" y="7206"/>
                    <a:pt x="125958" y="18664"/>
                    <a:pt x="93879" y="40117"/>
                  </a:cubicBezTo>
                  <a:cubicBezTo>
                    <a:pt x="61789" y="61571"/>
                    <a:pt x="36784" y="92057"/>
                    <a:pt x="22022" y="127720"/>
                  </a:cubicBezTo>
                  <a:cubicBezTo>
                    <a:pt x="7272" y="163382"/>
                    <a:pt x="3416" y="202622"/>
                    <a:pt x="10957" y="240475"/>
                  </a:cubicBezTo>
                  <a:cubicBezTo>
                    <a:pt x="18485" y="278328"/>
                    <a:pt x="37079" y="313098"/>
                    <a:pt x="64380" y="340384"/>
                  </a:cubicBezTo>
                  <a:cubicBezTo>
                    <a:pt x="91681" y="367672"/>
                    <a:pt x="126449" y="386252"/>
                    <a:pt x="164312" y="393776"/>
                  </a:cubicBezTo>
                  <a:cubicBezTo>
                    <a:pt x="202163" y="401301"/>
                    <a:pt x="241401" y="397433"/>
                    <a:pt x="277066" y="382658"/>
                  </a:cubicBezTo>
                  <a:cubicBezTo>
                    <a:pt x="312718" y="367885"/>
                    <a:pt x="343188" y="342870"/>
                    <a:pt x="364631" y="310776"/>
                  </a:cubicBezTo>
                  <a:cubicBezTo>
                    <a:pt x="386074" y="278683"/>
                    <a:pt x="397520" y="240953"/>
                    <a:pt x="397520" y="202357"/>
                  </a:cubicBezTo>
                  <a:cubicBezTo>
                    <a:pt x="397483" y="150588"/>
                    <a:pt x="376900" y="100951"/>
                    <a:pt x="340302" y="64345"/>
                  </a:cubicBezTo>
                  <a:cubicBezTo>
                    <a:pt x="303692" y="27739"/>
                    <a:pt x="254051" y="7158"/>
                    <a:pt x="202286" y="7120"/>
                  </a:cubicBezTo>
                  <a:lnTo>
                    <a:pt x="202286" y="7191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17" name="Полилиния: фигура 416">
              <a:extLst>
                <a:ext uri="{FF2B5EF4-FFF2-40B4-BE49-F238E27FC236}">
                  <a16:creationId xmlns:a16="http://schemas.microsoft.com/office/drawing/2014/main" id="{CF63D3D3-5F72-B65B-9510-DFFCF615A2B5}"/>
                </a:ext>
              </a:extLst>
            </p:cNvPr>
            <p:cNvSpPr/>
            <p:nvPr/>
          </p:nvSpPr>
          <p:spPr>
            <a:xfrm>
              <a:off x="6262201" y="2128575"/>
              <a:ext cx="189822" cy="84428"/>
            </a:xfrm>
            <a:custGeom>
              <a:avLst/>
              <a:gdLst>
                <a:gd name="connsiteX0" fmla="*/ 3578 w 189822"/>
                <a:gd name="connsiteY0" fmla="*/ 84423 h 84428"/>
                <a:gd name="connsiteX1" fmla="*/ 1773 w 189822"/>
                <a:gd name="connsiteY1" fmla="*/ 83992 h 84428"/>
                <a:gd name="connsiteX2" fmla="*/ 115 w 189822"/>
                <a:gd name="connsiteY2" fmla="*/ 81774 h 84428"/>
                <a:gd name="connsiteX3" fmla="*/ 483 w 189822"/>
                <a:gd name="connsiteY3" fmla="*/ 79030 h 84428"/>
                <a:gd name="connsiteX4" fmla="*/ 45285 w 189822"/>
                <a:gd name="connsiteY4" fmla="*/ 1798 h 84428"/>
                <a:gd name="connsiteX5" fmla="*/ 46587 w 189822"/>
                <a:gd name="connsiteY5" fmla="*/ 488 h 84428"/>
                <a:gd name="connsiteX6" fmla="*/ 48380 w 189822"/>
                <a:gd name="connsiteY6" fmla="*/ 0 h 84428"/>
                <a:gd name="connsiteX7" fmla="*/ 186224 w 189822"/>
                <a:gd name="connsiteY7" fmla="*/ 0 h 84428"/>
                <a:gd name="connsiteX8" fmla="*/ 188766 w 189822"/>
                <a:gd name="connsiteY8" fmla="*/ 1054 h 84428"/>
                <a:gd name="connsiteX9" fmla="*/ 189822 w 189822"/>
                <a:gd name="connsiteY9" fmla="*/ 3596 h 84428"/>
                <a:gd name="connsiteX10" fmla="*/ 188766 w 189822"/>
                <a:gd name="connsiteY10" fmla="*/ 6138 h 84428"/>
                <a:gd name="connsiteX11" fmla="*/ 186224 w 189822"/>
                <a:gd name="connsiteY11" fmla="*/ 7192 h 84428"/>
                <a:gd name="connsiteX12" fmla="*/ 50676 w 189822"/>
                <a:gd name="connsiteY12" fmla="*/ 7192 h 84428"/>
                <a:gd name="connsiteX13" fmla="*/ 6882 w 189822"/>
                <a:gd name="connsiteY13" fmla="*/ 82698 h 84428"/>
                <a:gd name="connsiteX14" fmla="*/ 5469 w 189822"/>
                <a:gd name="connsiteY14" fmla="*/ 84012 h 84428"/>
                <a:gd name="connsiteX15" fmla="*/ 3578 w 189822"/>
                <a:gd name="connsiteY15" fmla="*/ 84423 h 84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9822" h="84428">
                  <a:moveTo>
                    <a:pt x="3578" y="84423"/>
                  </a:moveTo>
                  <a:cubicBezTo>
                    <a:pt x="2952" y="84419"/>
                    <a:pt x="2338" y="84271"/>
                    <a:pt x="1773" y="83992"/>
                  </a:cubicBezTo>
                  <a:cubicBezTo>
                    <a:pt x="950" y="83497"/>
                    <a:pt x="360" y="82702"/>
                    <a:pt x="115" y="81774"/>
                  </a:cubicBezTo>
                  <a:cubicBezTo>
                    <a:pt x="-119" y="80847"/>
                    <a:pt x="4" y="79862"/>
                    <a:pt x="483" y="79030"/>
                  </a:cubicBezTo>
                  <a:lnTo>
                    <a:pt x="45285" y="1798"/>
                  </a:lnTo>
                  <a:cubicBezTo>
                    <a:pt x="45592" y="1255"/>
                    <a:pt x="46046" y="803"/>
                    <a:pt x="46587" y="488"/>
                  </a:cubicBezTo>
                  <a:cubicBezTo>
                    <a:pt x="47127" y="172"/>
                    <a:pt x="47741" y="5"/>
                    <a:pt x="48380" y="0"/>
                  </a:cubicBezTo>
                  <a:lnTo>
                    <a:pt x="186224" y="0"/>
                  </a:lnTo>
                  <a:cubicBezTo>
                    <a:pt x="187182" y="0"/>
                    <a:pt x="188091" y="379"/>
                    <a:pt x="188766" y="1054"/>
                  </a:cubicBezTo>
                  <a:cubicBezTo>
                    <a:pt x="189442" y="1728"/>
                    <a:pt x="189822" y="2643"/>
                    <a:pt x="189822" y="3596"/>
                  </a:cubicBezTo>
                  <a:cubicBezTo>
                    <a:pt x="189822" y="4550"/>
                    <a:pt x="189442" y="5464"/>
                    <a:pt x="188766" y="6138"/>
                  </a:cubicBezTo>
                  <a:cubicBezTo>
                    <a:pt x="188091" y="6812"/>
                    <a:pt x="187182" y="7192"/>
                    <a:pt x="186224" y="7192"/>
                  </a:cubicBezTo>
                  <a:lnTo>
                    <a:pt x="50676" y="7192"/>
                  </a:lnTo>
                  <a:lnTo>
                    <a:pt x="6882" y="82698"/>
                  </a:lnTo>
                  <a:cubicBezTo>
                    <a:pt x="6538" y="83256"/>
                    <a:pt x="6046" y="83709"/>
                    <a:pt x="5469" y="84012"/>
                  </a:cubicBezTo>
                  <a:cubicBezTo>
                    <a:pt x="4880" y="84317"/>
                    <a:pt x="4229" y="84458"/>
                    <a:pt x="3578" y="84423"/>
                  </a:cubicBez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18" name="Полилиния: фигура 417">
              <a:extLst>
                <a:ext uri="{FF2B5EF4-FFF2-40B4-BE49-F238E27FC236}">
                  <a16:creationId xmlns:a16="http://schemas.microsoft.com/office/drawing/2014/main" id="{927C7ADC-E5E8-640F-A58B-36EBC7EFC426}"/>
                </a:ext>
              </a:extLst>
            </p:cNvPr>
            <p:cNvSpPr/>
            <p:nvPr/>
          </p:nvSpPr>
          <p:spPr>
            <a:xfrm>
              <a:off x="4828087" y="3533869"/>
              <a:ext cx="332963" cy="306310"/>
            </a:xfrm>
            <a:custGeom>
              <a:avLst/>
              <a:gdLst>
                <a:gd name="connsiteX0" fmla="*/ 330964 w 332963"/>
                <a:gd name="connsiteY0" fmla="*/ 242576 h 306310"/>
                <a:gd name="connsiteX1" fmla="*/ 58711 w 332963"/>
                <a:gd name="connsiteY1" fmla="*/ 306241 h 306310"/>
                <a:gd name="connsiteX2" fmla="*/ 56755 w 332963"/>
                <a:gd name="connsiteY2" fmla="*/ 305922 h 306310"/>
                <a:gd name="connsiteX3" fmla="*/ 55601 w 332963"/>
                <a:gd name="connsiteY3" fmla="*/ 304313 h 306310"/>
                <a:gd name="connsiteX4" fmla="*/ 68 w 332963"/>
                <a:gd name="connsiteY4" fmla="*/ 66844 h 306310"/>
                <a:gd name="connsiteX5" fmla="*/ 390 w 332963"/>
                <a:gd name="connsiteY5" fmla="*/ 64891 h 306310"/>
                <a:gd name="connsiteX6" fmla="*/ 2000 w 332963"/>
                <a:gd name="connsiteY6" fmla="*/ 63737 h 306310"/>
                <a:gd name="connsiteX7" fmla="*/ 274252 w 332963"/>
                <a:gd name="connsiteY7" fmla="*/ 71 h 306310"/>
                <a:gd name="connsiteX8" fmla="*/ 276207 w 332963"/>
                <a:gd name="connsiteY8" fmla="*/ 390 h 306310"/>
                <a:gd name="connsiteX9" fmla="*/ 277363 w 332963"/>
                <a:gd name="connsiteY9" fmla="*/ 1999 h 306310"/>
                <a:gd name="connsiteX10" fmla="*/ 332896 w 332963"/>
                <a:gd name="connsiteY10" fmla="*/ 239469 h 306310"/>
                <a:gd name="connsiteX11" fmla="*/ 332574 w 332963"/>
                <a:gd name="connsiteY11" fmla="*/ 241421 h 306310"/>
                <a:gd name="connsiteX12" fmla="*/ 330964 w 332963"/>
                <a:gd name="connsiteY12" fmla="*/ 242576 h 306310"/>
                <a:gd name="connsiteX13" fmla="*/ 59902 w 332963"/>
                <a:gd name="connsiteY13" fmla="*/ 300653 h 306310"/>
                <a:gd name="connsiteX14" fmla="*/ 327113 w 332963"/>
                <a:gd name="connsiteY14" fmla="*/ 238155 h 306310"/>
                <a:gd name="connsiteX15" fmla="*/ 272760 w 332963"/>
                <a:gd name="connsiteY15" fmla="*/ 5733 h 306310"/>
                <a:gd name="connsiteX16" fmla="*/ 5548 w 332963"/>
                <a:gd name="connsiteY16" fmla="*/ 68219 h 306310"/>
                <a:gd name="connsiteX17" fmla="*/ 59902 w 332963"/>
                <a:gd name="connsiteY17" fmla="*/ 300653 h 30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32963" h="306310">
                  <a:moveTo>
                    <a:pt x="330964" y="242576"/>
                  </a:moveTo>
                  <a:lnTo>
                    <a:pt x="58711" y="306241"/>
                  </a:lnTo>
                  <a:cubicBezTo>
                    <a:pt x="58042" y="306401"/>
                    <a:pt x="57339" y="306278"/>
                    <a:pt x="56755" y="305922"/>
                  </a:cubicBezTo>
                  <a:cubicBezTo>
                    <a:pt x="56172" y="305554"/>
                    <a:pt x="55757" y="304976"/>
                    <a:pt x="55601" y="304313"/>
                  </a:cubicBezTo>
                  <a:lnTo>
                    <a:pt x="68" y="66844"/>
                  </a:lnTo>
                  <a:cubicBezTo>
                    <a:pt x="-88" y="66181"/>
                    <a:pt x="27" y="65481"/>
                    <a:pt x="390" y="64891"/>
                  </a:cubicBezTo>
                  <a:cubicBezTo>
                    <a:pt x="752" y="64314"/>
                    <a:pt x="1332" y="63896"/>
                    <a:pt x="2000" y="63737"/>
                  </a:cubicBezTo>
                  <a:lnTo>
                    <a:pt x="274252" y="71"/>
                  </a:lnTo>
                  <a:cubicBezTo>
                    <a:pt x="274921" y="-89"/>
                    <a:pt x="275625" y="22"/>
                    <a:pt x="276207" y="390"/>
                  </a:cubicBezTo>
                  <a:cubicBezTo>
                    <a:pt x="276790" y="746"/>
                    <a:pt x="277207" y="1336"/>
                    <a:pt x="277363" y="1999"/>
                  </a:cubicBezTo>
                  <a:lnTo>
                    <a:pt x="332896" y="239469"/>
                  </a:lnTo>
                  <a:cubicBezTo>
                    <a:pt x="333052" y="240132"/>
                    <a:pt x="332936" y="240832"/>
                    <a:pt x="332574" y="241421"/>
                  </a:cubicBezTo>
                  <a:cubicBezTo>
                    <a:pt x="332212" y="241998"/>
                    <a:pt x="331632" y="242416"/>
                    <a:pt x="330964" y="242576"/>
                  </a:cubicBezTo>
                  <a:close/>
                  <a:moveTo>
                    <a:pt x="59902" y="300653"/>
                  </a:moveTo>
                  <a:lnTo>
                    <a:pt x="327113" y="238155"/>
                  </a:lnTo>
                  <a:lnTo>
                    <a:pt x="272760" y="5733"/>
                  </a:lnTo>
                  <a:lnTo>
                    <a:pt x="5548" y="68219"/>
                  </a:lnTo>
                  <a:lnTo>
                    <a:pt x="59902" y="300653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19" name="Полилиния: фигура 418">
              <a:extLst>
                <a:ext uri="{FF2B5EF4-FFF2-40B4-BE49-F238E27FC236}">
                  <a16:creationId xmlns:a16="http://schemas.microsoft.com/office/drawing/2014/main" id="{E0F70BD0-1EC4-AF91-C8F5-BBC9D3160142}"/>
                </a:ext>
              </a:extLst>
            </p:cNvPr>
            <p:cNvSpPr/>
            <p:nvPr/>
          </p:nvSpPr>
          <p:spPr>
            <a:xfrm>
              <a:off x="4872641" y="3658630"/>
              <a:ext cx="32686" cy="32532"/>
            </a:xfrm>
            <a:custGeom>
              <a:avLst/>
              <a:gdLst>
                <a:gd name="connsiteX0" fmla="*/ 30679 w 32686"/>
                <a:gd name="connsiteY0" fmla="*/ 27242 h 32532"/>
                <a:gd name="connsiteX1" fmla="*/ 8344 w 32686"/>
                <a:gd name="connsiteY1" fmla="*/ 32461 h 32532"/>
                <a:gd name="connsiteX2" fmla="*/ 6389 w 32686"/>
                <a:gd name="connsiteY2" fmla="*/ 32142 h 32532"/>
                <a:gd name="connsiteX3" fmla="*/ 5233 w 32686"/>
                <a:gd name="connsiteY3" fmla="*/ 30533 h 32532"/>
                <a:gd name="connsiteX4" fmla="*/ 58 w 32686"/>
                <a:gd name="connsiteY4" fmla="*/ 8402 h 32532"/>
                <a:gd name="connsiteX5" fmla="*/ 397 w 32686"/>
                <a:gd name="connsiteY5" fmla="*/ 6462 h 32532"/>
                <a:gd name="connsiteX6" fmla="*/ 1989 w 32686"/>
                <a:gd name="connsiteY6" fmla="*/ 5295 h 32532"/>
                <a:gd name="connsiteX7" fmla="*/ 24325 w 32686"/>
                <a:gd name="connsiteY7" fmla="*/ 63 h 32532"/>
                <a:gd name="connsiteX8" fmla="*/ 26280 w 32686"/>
                <a:gd name="connsiteY8" fmla="*/ 383 h 32532"/>
                <a:gd name="connsiteX9" fmla="*/ 27434 w 32686"/>
                <a:gd name="connsiteY9" fmla="*/ 2004 h 32532"/>
                <a:gd name="connsiteX10" fmla="*/ 32657 w 32686"/>
                <a:gd name="connsiteY10" fmla="*/ 24331 h 32532"/>
                <a:gd name="connsiteX11" fmla="*/ 32239 w 32686"/>
                <a:gd name="connsiteY11" fmla="*/ 26173 h 32532"/>
                <a:gd name="connsiteX12" fmla="*/ 30679 w 32686"/>
                <a:gd name="connsiteY12" fmla="*/ 27242 h 32532"/>
                <a:gd name="connsiteX13" fmla="*/ 9687 w 32686"/>
                <a:gd name="connsiteY13" fmla="*/ 26837 h 32532"/>
                <a:gd name="connsiteX14" fmla="*/ 26980 w 32686"/>
                <a:gd name="connsiteY14" fmla="*/ 22784 h 32532"/>
                <a:gd name="connsiteX15" fmla="*/ 22936 w 32686"/>
                <a:gd name="connsiteY15" fmla="*/ 5492 h 32532"/>
                <a:gd name="connsiteX16" fmla="*/ 5642 w 32686"/>
                <a:gd name="connsiteY16" fmla="*/ 9545 h 32532"/>
                <a:gd name="connsiteX17" fmla="*/ 9687 w 32686"/>
                <a:gd name="connsiteY17" fmla="*/ 26837 h 3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686" h="32532">
                  <a:moveTo>
                    <a:pt x="30679" y="27242"/>
                  </a:moveTo>
                  <a:lnTo>
                    <a:pt x="8344" y="32461"/>
                  </a:lnTo>
                  <a:cubicBezTo>
                    <a:pt x="7676" y="32621"/>
                    <a:pt x="6972" y="32511"/>
                    <a:pt x="6389" y="32142"/>
                  </a:cubicBezTo>
                  <a:cubicBezTo>
                    <a:pt x="5806" y="31786"/>
                    <a:pt x="5391" y="31196"/>
                    <a:pt x="5233" y="30533"/>
                  </a:cubicBezTo>
                  <a:lnTo>
                    <a:pt x="58" y="8402"/>
                  </a:lnTo>
                  <a:cubicBezTo>
                    <a:pt x="-84" y="7727"/>
                    <a:pt x="37" y="7039"/>
                    <a:pt x="397" y="6462"/>
                  </a:cubicBezTo>
                  <a:cubicBezTo>
                    <a:pt x="757" y="5872"/>
                    <a:pt x="1328" y="5455"/>
                    <a:pt x="1989" y="5295"/>
                  </a:cubicBezTo>
                  <a:lnTo>
                    <a:pt x="24325" y="63"/>
                  </a:lnTo>
                  <a:cubicBezTo>
                    <a:pt x="24993" y="-84"/>
                    <a:pt x="25696" y="27"/>
                    <a:pt x="26280" y="383"/>
                  </a:cubicBezTo>
                  <a:cubicBezTo>
                    <a:pt x="26863" y="751"/>
                    <a:pt x="27278" y="1329"/>
                    <a:pt x="27434" y="2004"/>
                  </a:cubicBezTo>
                  <a:lnTo>
                    <a:pt x="32657" y="24331"/>
                  </a:lnTo>
                  <a:cubicBezTo>
                    <a:pt x="32754" y="24982"/>
                    <a:pt x="32605" y="25633"/>
                    <a:pt x="32239" y="26173"/>
                  </a:cubicBezTo>
                  <a:cubicBezTo>
                    <a:pt x="31871" y="26714"/>
                    <a:pt x="31315" y="27094"/>
                    <a:pt x="30679" y="27242"/>
                  </a:cubicBezTo>
                  <a:close/>
                  <a:moveTo>
                    <a:pt x="9687" y="26837"/>
                  </a:moveTo>
                  <a:lnTo>
                    <a:pt x="26980" y="22784"/>
                  </a:lnTo>
                  <a:lnTo>
                    <a:pt x="22936" y="5492"/>
                  </a:lnTo>
                  <a:lnTo>
                    <a:pt x="5642" y="9545"/>
                  </a:lnTo>
                  <a:lnTo>
                    <a:pt x="9687" y="26837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20" name="Полилиния: фигура 419">
              <a:extLst>
                <a:ext uri="{FF2B5EF4-FFF2-40B4-BE49-F238E27FC236}">
                  <a16:creationId xmlns:a16="http://schemas.microsoft.com/office/drawing/2014/main" id="{20F9B785-C5FB-84DE-8A29-B69FB0D86F13}"/>
                </a:ext>
              </a:extLst>
            </p:cNvPr>
            <p:cNvSpPr/>
            <p:nvPr/>
          </p:nvSpPr>
          <p:spPr>
            <a:xfrm>
              <a:off x="4905610" y="3650917"/>
              <a:ext cx="32686" cy="32532"/>
            </a:xfrm>
            <a:custGeom>
              <a:avLst/>
              <a:gdLst>
                <a:gd name="connsiteX0" fmla="*/ 30679 w 32686"/>
                <a:gd name="connsiteY0" fmla="*/ 27241 h 32532"/>
                <a:gd name="connsiteX1" fmla="*/ 8344 w 32686"/>
                <a:gd name="connsiteY1" fmla="*/ 32461 h 32532"/>
                <a:gd name="connsiteX2" fmla="*/ 6389 w 32686"/>
                <a:gd name="connsiteY2" fmla="*/ 32142 h 32532"/>
                <a:gd name="connsiteX3" fmla="*/ 5234 w 32686"/>
                <a:gd name="connsiteY3" fmla="*/ 30533 h 32532"/>
                <a:gd name="connsiteX4" fmla="*/ 58 w 32686"/>
                <a:gd name="connsiteY4" fmla="*/ 8402 h 32532"/>
                <a:gd name="connsiteX5" fmla="*/ 397 w 32686"/>
                <a:gd name="connsiteY5" fmla="*/ 6462 h 32532"/>
                <a:gd name="connsiteX6" fmla="*/ 1989 w 32686"/>
                <a:gd name="connsiteY6" fmla="*/ 5295 h 32532"/>
                <a:gd name="connsiteX7" fmla="*/ 24324 w 32686"/>
                <a:gd name="connsiteY7" fmla="*/ 63 h 32532"/>
                <a:gd name="connsiteX8" fmla="*/ 26279 w 32686"/>
                <a:gd name="connsiteY8" fmla="*/ 395 h 32532"/>
                <a:gd name="connsiteX9" fmla="*/ 27434 w 32686"/>
                <a:gd name="connsiteY9" fmla="*/ 2004 h 32532"/>
                <a:gd name="connsiteX10" fmla="*/ 32658 w 32686"/>
                <a:gd name="connsiteY10" fmla="*/ 24331 h 32532"/>
                <a:gd name="connsiteX11" fmla="*/ 32238 w 32686"/>
                <a:gd name="connsiteY11" fmla="*/ 26173 h 32532"/>
                <a:gd name="connsiteX12" fmla="*/ 30679 w 32686"/>
                <a:gd name="connsiteY12" fmla="*/ 27241 h 32532"/>
                <a:gd name="connsiteX13" fmla="*/ 9686 w 32686"/>
                <a:gd name="connsiteY13" fmla="*/ 26836 h 32532"/>
                <a:gd name="connsiteX14" fmla="*/ 26979 w 32686"/>
                <a:gd name="connsiteY14" fmla="*/ 22796 h 32532"/>
                <a:gd name="connsiteX15" fmla="*/ 22935 w 32686"/>
                <a:gd name="connsiteY15" fmla="*/ 5504 h 32532"/>
                <a:gd name="connsiteX16" fmla="*/ 5641 w 32686"/>
                <a:gd name="connsiteY16" fmla="*/ 9544 h 32532"/>
                <a:gd name="connsiteX17" fmla="*/ 9686 w 32686"/>
                <a:gd name="connsiteY17" fmla="*/ 26836 h 3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686" h="32532">
                  <a:moveTo>
                    <a:pt x="30679" y="27241"/>
                  </a:moveTo>
                  <a:lnTo>
                    <a:pt x="8344" y="32461"/>
                  </a:lnTo>
                  <a:cubicBezTo>
                    <a:pt x="7675" y="32621"/>
                    <a:pt x="6973" y="32510"/>
                    <a:pt x="6389" y="32142"/>
                  </a:cubicBezTo>
                  <a:cubicBezTo>
                    <a:pt x="5806" y="31785"/>
                    <a:pt x="5390" y="31208"/>
                    <a:pt x="5234" y="30533"/>
                  </a:cubicBezTo>
                  <a:lnTo>
                    <a:pt x="58" y="8402"/>
                  </a:lnTo>
                  <a:cubicBezTo>
                    <a:pt x="-84" y="7739"/>
                    <a:pt x="36" y="7039"/>
                    <a:pt x="397" y="6462"/>
                  </a:cubicBezTo>
                  <a:cubicBezTo>
                    <a:pt x="757" y="5872"/>
                    <a:pt x="1328" y="5455"/>
                    <a:pt x="1989" y="5295"/>
                  </a:cubicBezTo>
                  <a:lnTo>
                    <a:pt x="24324" y="63"/>
                  </a:lnTo>
                  <a:cubicBezTo>
                    <a:pt x="24993" y="-84"/>
                    <a:pt x="25695" y="26"/>
                    <a:pt x="26279" y="395"/>
                  </a:cubicBezTo>
                  <a:cubicBezTo>
                    <a:pt x="26862" y="751"/>
                    <a:pt x="27278" y="1328"/>
                    <a:pt x="27434" y="2004"/>
                  </a:cubicBezTo>
                  <a:lnTo>
                    <a:pt x="32658" y="24331"/>
                  </a:lnTo>
                  <a:cubicBezTo>
                    <a:pt x="32755" y="24982"/>
                    <a:pt x="32605" y="25633"/>
                    <a:pt x="32238" y="26173"/>
                  </a:cubicBezTo>
                  <a:cubicBezTo>
                    <a:pt x="31872" y="26713"/>
                    <a:pt x="31314" y="27094"/>
                    <a:pt x="30679" y="27241"/>
                  </a:cubicBezTo>
                  <a:close/>
                  <a:moveTo>
                    <a:pt x="9686" y="26836"/>
                  </a:moveTo>
                  <a:lnTo>
                    <a:pt x="26979" y="22796"/>
                  </a:lnTo>
                  <a:lnTo>
                    <a:pt x="22935" y="5504"/>
                  </a:lnTo>
                  <a:lnTo>
                    <a:pt x="5641" y="9544"/>
                  </a:lnTo>
                  <a:lnTo>
                    <a:pt x="9686" y="26836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21" name="Полилиния: фигура 420">
              <a:extLst>
                <a:ext uri="{FF2B5EF4-FFF2-40B4-BE49-F238E27FC236}">
                  <a16:creationId xmlns:a16="http://schemas.microsoft.com/office/drawing/2014/main" id="{46D10D0E-B462-0CC7-ED75-C1E36EC59648}"/>
                </a:ext>
              </a:extLst>
            </p:cNvPr>
            <p:cNvSpPr/>
            <p:nvPr/>
          </p:nvSpPr>
          <p:spPr>
            <a:xfrm>
              <a:off x="4938586" y="3643209"/>
              <a:ext cx="32687" cy="32537"/>
            </a:xfrm>
            <a:custGeom>
              <a:avLst/>
              <a:gdLst>
                <a:gd name="connsiteX0" fmla="*/ 30680 w 32687"/>
                <a:gd name="connsiteY0" fmla="*/ 27237 h 32537"/>
                <a:gd name="connsiteX1" fmla="*/ 8344 w 32687"/>
                <a:gd name="connsiteY1" fmla="*/ 32469 h 32537"/>
                <a:gd name="connsiteX2" fmla="*/ 6389 w 32687"/>
                <a:gd name="connsiteY2" fmla="*/ 32150 h 32537"/>
                <a:gd name="connsiteX3" fmla="*/ 5235 w 32687"/>
                <a:gd name="connsiteY3" fmla="*/ 30541 h 32537"/>
                <a:gd name="connsiteX4" fmla="*/ 58 w 32687"/>
                <a:gd name="connsiteY4" fmla="*/ 8398 h 32537"/>
                <a:gd name="connsiteX5" fmla="*/ 397 w 32687"/>
                <a:gd name="connsiteY5" fmla="*/ 6457 h 32537"/>
                <a:gd name="connsiteX6" fmla="*/ 1990 w 32687"/>
                <a:gd name="connsiteY6" fmla="*/ 5291 h 32537"/>
                <a:gd name="connsiteX7" fmla="*/ 24325 w 32687"/>
                <a:gd name="connsiteY7" fmla="*/ 71 h 32537"/>
                <a:gd name="connsiteX8" fmla="*/ 26280 w 32687"/>
                <a:gd name="connsiteY8" fmla="*/ 390 h 32537"/>
                <a:gd name="connsiteX9" fmla="*/ 27435 w 32687"/>
                <a:gd name="connsiteY9" fmla="*/ 1999 h 32537"/>
                <a:gd name="connsiteX10" fmla="*/ 32659 w 32687"/>
                <a:gd name="connsiteY10" fmla="*/ 24339 h 32537"/>
                <a:gd name="connsiteX11" fmla="*/ 32239 w 32687"/>
                <a:gd name="connsiteY11" fmla="*/ 26181 h 32537"/>
                <a:gd name="connsiteX12" fmla="*/ 30680 w 32687"/>
                <a:gd name="connsiteY12" fmla="*/ 27237 h 32537"/>
                <a:gd name="connsiteX13" fmla="*/ 9687 w 32687"/>
                <a:gd name="connsiteY13" fmla="*/ 26832 h 32537"/>
                <a:gd name="connsiteX14" fmla="*/ 26980 w 32687"/>
                <a:gd name="connsiteY14" fmla="*/ 22791 h 32537"/>
                <a:gd name="connsiteX15" fmla="*/ 22936 w 32687"/>
                <a:gd name="connsiteY15" fmla="*/ 5499 h 32537"/>
                <a:gd name="connsiteX16" fmla="*/ 5642 w 32687"/>
                <a:gd name="connsiteY16" fmla="*/ 9540 h 32537"/>
                <a:gd name="connsiteX17" fmla="*/ 9687 w 32687"/>
                <a:gd name="connsiteY17" fmla="*/ 26832 h 32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687" h="32537">
                  <a:moveTo>
                    <a:pt x="30680" y="27237"/>
                  </a:moveTo>
                  <a:lnTo>
                    <a:pt x="8344" y="32469"/>
                  </a:lnTo>
                  <a:cubicBezTo>
                    <a:pt x="7676" y="32629"/>
                    <a:pt x="6972" y="32506"/>
                    <a:pt x="6389" y="32150"/>
                  </a:cubicBezTo>
                  <a:cubicBezTo>
                    <a:pt x="5806" y="31781"/>
                    <a:pt x="5391" y="31204"/>
                    <a:pt x="5235" y="30541"/>
                  </a:cubicBezTo>
                  <a:lnTo>
                    <a:pt x="58" y="8398"/>
                  </a:lnTo>
                  <a:cubicBezTo>
                    <a:pt x="-84" y="7734"/>
                    <a:pt x="37" y="7035"/>
                    <a:pt x="397" y="6457"/>
                  </a:cubicBezTo>
                  <a:cubicBezTo>
                    <a:pt x="757" y="5880"/>
                    <a:pt x="1328" y="5462"/>
                    <a:pt x="1990" y="5291"/>
                  </a:cubicBezTo>
                  <a:lnTo>
                    <a:pt x="24325" y="71"/>
                  </a:lnTo>
                  <a:cubicBezTo>
                    <a:pt x="24993" y="-89"/>
                    <a:pt x="25696" y="22"/>
                    <a:pt x="26280" y="390"/>
                  </a:cubicBezTo>
                  <a:cubicBezTo>
                    <a:pt x="26863" y="746"/>
                    <a:pt x="27278" y="1336"/>
                    <a:pt x="27435" y="1999"/>
                  </a:cubicBezTo>
                  <a:lnTo>
                    <a:pt x="32659" y="24339"/>
                  </a:lnTo>
                  <a:cubicBezTo>
                    <a:pt x="32756" y="24977"/>
                    <a:pt x="32606" y="25641"/>
                    <a:pt x="32239" y="26181"/>
                  </a:cubicBezTo>
                  <a:cubicBezTo>
                    <a:pt x="31871" y="26721"/>
                    <a:pt x="31315" y="27102"/>
                    <a:pt x="30680" y="27237"/>
                  </a:cubicBezTo>
                  <a:close/>
                  <a:moveTo>
                    <a:pt x="9687" y="26832"/>
                  </a:moveTo>
                  <a:lnTo>
                    <a:pt x="26980" y="22791"/>
                  </a:lnTo>
                  <a:lnTo>
                    <a:pt x="22936" y="5499"/>
                  </a:lnTo>
                  <a:lnTo>
                    <a:pt x="5642" y="9540"/>
                  </a:lnTo>
                  <a:lnTo>
                    <a:pt x="9687" y="26832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22" name="Полилиния: фигура 421">
              <a:extLst>
                <a:ext uri="{FF2B5EF4-FFF2-40B4-BE49-F238E27FC236}">
                  <a16:creationId xmlns:a16="http://schemas.microsoft.com/office/drawing/2014/main" id="{53437442-3737-EC11-5FE2-60C1AE16CF3B}"/>
                </a:ext>
              </a:extLst>
            </p:cNvPr>
            <p:cNvSpPr/>
            <p:nvPr/>
          </p:nvSpPr>
          <p:spPr>
            <a:xfrm>
              <a:off x="4971556" y="3635496"/>
              <a:ext cx="32686" cy="32537"/>
            </a:xfrm>
            <a:custGeom>
              <a:avLst/>
              <a:gdLst>
                <a:gd name="connsiteX0" fmla="*/ 30679 w 32686"/>
                <a:gd name="connsiteY0" fmla="*/ 27249 h 32537"/>
                <a:gd name="connsiteX1" fmla="*/ 8344 w 32686"/>
                <a:gd name="connsiteY1" fmla="*/ 32469 h 32537"/>
                <a:gd name="connsiteX2" fmla="*/ 6389 w 32686"/>
                <a:gd name="connsiteY2" fmla="*/ 32150 h 32537"/>
                <a:gd name="connsiteX3" fmla="*/ 5233 w 32686"/>
                <a:gd name="connsiteY3" fmla="*/ 30541 h 32537"/>
                <a:gd name="connsiteX4" fmla="*/ 58 w 32686"/>
                <a:gd name="connsiteY4" fmla="*/ 8398 h 32537"/>
                <a:gd name="connsiteX5" fmla="*/ 397 w 32686"/>
                <a:gd name="connsiteY5" fmla="*/ 6457 h 32537"/>
                <a:gd name="connsiteX6" fmla="*/ 1989 w 32686"/>
                <a:gd name="connsiteY6" fmla="*/ 5291 h 32537"/>
                <a:gd name="connsiteX7" fmla="*/ 24325 w 32686"/>
                <a:gd name="connsiteY7" fmla="*/ 71 h 32537"/>
                <a:gd name="connsiteX8" fmla="*/ 26280 w 32686"/>
                <a:gd name="connsiteY8" fmla="*/ 390 h 32537"/>
                <a:gd name="connsiteX9" fmla="*/ 27434 w 32686"/>
                <a:gd name="connsiteY9" fmla="*/ 1999 h 32537"/>
                <a:gd name="connsiteX10" fmla="*/ 32657 w 32686"/>
                <a:gd name="connsiteY10" fmla="*/ 24339 h 32537"/>
                <a:gd name="connsiteX11" fmla="*/ 32239 w 32686"/>
                <a:gd name="connsiteY11" fmla="*/ 26181 h 32537"/>
                <a:gd name="connsiteX12" fmla="*/ 30679 w 32686"/>
                <a:gd name="connsiteY12" fmla="*/ 27249 h 32537"/>
                <a:gd name="connsiteX13" fmla="*/ 9687 w 32686"/>
                <a:gd name="connsiteY13" fmla="*/ 26832 h 32537"/>
                <a:gd name="connsiteX14" fmla="*/ 26980 w 32686"/>
                <a:gd name="connsiteY14" fmla="*/ 22791 h 32537"/>
                <a:gd name="connsiteX15" fmla="*/ 22936 w 32686"/>
                <a:gd name="connsiteY15" fmla="*/ 5499 h 32537"/>
                <a:gd name="connsiteX16" fmla="*/ 5642 w 32686"/>
                <a:gd name="connsiteY16" fmla="*/ 9540 h 32537"/>
                <a:gd name="connsiteX17" fmla="*/ 9687 w 32686"/>
                <a:gd name="connsiteY17" fmla="*/ 26832 h 32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686" h="32537">
                  <a:moveTo>
                    <a:pt x="30679" y="27249"/>
                  </a:moveTo>
                  <a:lnTo>
                    <a:pt x="8344" y="32469"/>
                  </a:lnTo>
                  <a:cubicBezTo>
                    <a:pt x="7676" y="32629"/>
                    <a:pt x="6972" y="32506"/>
                    <a:pt x="6389" y="32150"/>
                  </a:cubicBezTo>
                  <a:cubicBezTo>
                    <a:pt x="5806" y="31781"/>
                    <a:pt x="5391" y="31204"/>
                    <a:pt x="5233" y="30541"/>
                  </a:cubicBezTo>
                  <a:lnTo>
                    <a:pt x="58" y="8398"/>
                  </a:lnTo>
                  <a:cubicBezTo>
                    <a:pt x="-84" y="7735"/>
                    <a:pt x="37" y="7035"/>
                    <a:pt x="397" y="6457"/>
                  </a:cubicBezTo>
                  <a:cubicBezTo>
                    <a:pt x="757" y="5880"/>
                    <a:pt x="1328" y="5462"/>
                    <a:pt x="1989" y="5291"/>
                  </a:cubicBezTo>
                  <a:lnTo>
                    <a:pt x="24325" y="71"/>
                  </a:lnTo>
                  <a:cubicBezTo>
                    <a:pt x="24993" y="-89"/>
                    <a:pt x="25696" y="22"/>
                    <a:pt x="26280" y="390"/>
                  </a:cubicBezTo>
                  <a:cubicBezTo>
                    <a:pt x="26863" y="747"/>
                    <a:pt x="27278" y="1336"/>
                    <a:pt x="27434" y="1999"/>
                  </a:cubicBezTo>
                  <a:lnTo>
                    <a:pt x="32657" y="24339"/>
                  </a:lnTo>
                  <a:cubicBezTo>
                    <a:pt x="32754" y="24977"/>
                    <a:pt x="32605" y="25641"/>
                    <a:pt x="32239" y="26181"/>
                  </a:cubicBezTo>
                  <a:cubicBezTo>
                    <a:pt x="31871" y="26721"/>
                    <a:pt x="31315" y="27102"/>
                    <a:pt x="30679" y="27249"/>
                  </a:cubicBezTo>
                  <a:close/>
                  <a:moveTo>
                    <a:pt x="9687" y="26832"/>
                  </a:moveTo>
                  <a:lnTo>
                    <a:pt x="26980" y="22791"/>
                  </a:lnTo>
                  <a:lnTo>
                    <a:pt x="22936" y="5499"/>
                  </a:lnTo>
                  <a:lnTo>
                    <a:pt x="5642" y="9540"/>
                  </a:lnTo>
                  <a:lnTo>
                    <a:pt x="9687" y="26832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23" name="Полилиния: фигура 422">
              <a:extLst>
                <a:ext uri="{FF2B5EF4-FFF2-40B4-BE49-F238E27FC236}">
                  <a16:creationId xmlns:a16="http://schemas.microsoft.com/office/drawing/2014/main" id="{A42E0591-2FBB-7AF4-E5EA-3FC8C409AAFC}"/>
                </a:ext>
              </a:extLst>
            </p:cNvPr>
            <p:cNvSpPr/>
            <p:nvPr/>
          </p:nvSpPr>
          <p:spPr>
            <a:xfrm>
              <a:off x="5004531" y="3627786"/>
              <a:ext cx="32687" cy="32535"/>
            </a:xfrm>
            <a:custGeom>
              <a:avLst/>
              <a:gdLst>
                <a:gd name="connsiteX0" fmla="*/ 30680 w 32687"/>
                <a:gd name="connsiteY0" fmla="*/ 27247 h 32535"/>
                <a:gd name="connsiteX1" fmla="*/ 8345 w 32687"/>
                <a:gd name="connsiteY1" fmla="*/ 32467 h 32535"/>
                <a:gd name="connsiteX2" fmla="*/ 6390 w 32687"/>
                <a:gd name="connsiteY2" fmla="*/ 32147 h 32535"/>
                <a:gd name="connsiteX3" fmla="*/ 5235 w 32687"/>
                <a:gd name="connsiteY3" fmla="*/ 30538 h 32535"/>
                <a:gd name="connsiteX4" fmla="*/ 58 w 32687"/>
                <a:gd name="connsiteY4" fmla="*/ 8408 h 32535"/>
                <a:gd name="connsiteX5" fmla="*/ 398 w 32687"/>
                <a:gd name="connsiteY5" fmla="*/ 6455 h 32535"/>
                <a:gd name="connsiteX6" fmla="*/ 1990 w 32687"/>
                <a:gd name="connsiteY6" fmla="*/ 5288 h 32535"/>
                <a:gd name="connsiteX7" fmla="*/ 24325 w 32687"/>
                <a:gd name="connsiteY7" fmla="*/ 69 h 32535"/>
                <a:gd name="connsiteX8" fmla="*/ 26280 w 32687"/>
                <a:gd name="connsiteY8" fmla="*/ 388 h 32535"/>
                <a:gd name="connsiteX9" fmla="*/ 27435 w 32687"/>
                <a:gd name="connsiteY9" fmla="*/ 1997 h 32535"/>
                <a:gd name="connsiteX10" fmla="*/ 32659 w 32687"/>
                <a:gd name="connsiteY10" fmla="*/ 24336 h 32535"/>
                <a:gd name="connsiteX11" fmla="*/ 32239 w 32687"/>
                <a:gd name="connsiteY11" fmla="*/ 26179 h 32535"/>
                <a:gd name="connsiteX12" fmla="*/ 30680 w 32687"/>
                <a:gd name="connsiteY12" fmla="*/ 27247 h 32535"/>
                <a:gd name="connsiteX13" fmla="*/ 9687 w 32687"/>
                <a:gd name="connsiteY13" fmla="*/ 26829 h 32535"/>
                <a:gd name="connsiteX14" fmla="*/ 26980 w 32687"/>
                <a:gd name="connsiteY14" fmla="*/ 22789 h 32535"/>
                <a:gd name="connsiteX15" fmla="*/ 22936 w 32687"/>
                <a:gd name="connsiteY15" fmla="*/ 5497 h 32535"/>
                <a:gd name="connsiteX16" fmla="*/ 5642 w 32687"/>
                <a:gd name="connsiteY16" fmla="*/ 9538 h 32535"/>
                <a:gd name="connsiteX17" fmla="*/ 9687 w 32687"/>
                <a:gd name="connsiteY17" fmla="*/ 26829 h 32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687" h="32535">
                  <a:moveTo>
                    <a:pt x="30680" y="27247"/>
                  </a:moveTo>
                  <a:lnTo>
                    <a:pt x="8345" y="32467"/>
                  </a:lnTo>
                  <a:cubicBezTo>
                    <a:pt x="7676" y="32626"/>
                    <a:pt x="6974" y="32503"/>
                    <a:pt x="6390" y="32147"/>
                  </a:cubicBezTo>
                  <a:cubicBezTo>
                    <a:pt x="5807" y="31779"/>
                    <a:pt x="5391" y="31202"/>
                    <a:pt x="5235" y="30538"/>
                  </a:cubicBezTo>
                  <a:lnTo>
                    <a:pt x="58" y="8408"/>
                  </a:lnTo>
                  <a:cubicBezTo>
                    <a:pt x="-84" y="7732"/>
                    <a:pt x="37" y="7032"/>
                    <a:pt x="398" y="6455"/>
                  </a:cubicBezTo>
                  <a:cubicBezTo>
                    <a:pt x="758" y="5878"/>
                    <a:pt x="1328" y="5460"/>
                    <a:pt x="1990" y="5288"/>
                  </a:cubicBezTo>
                  <a:lnTo>
                    <a:pt x="24325" y="69"/>
                  </a:lnTo>
                  <a:cubicBezTo>
                    <a:pt x="24994" y="-91"/>
                    <a:pt x="25696" y="32"/>
                    <a:pt x="26280" y="388"/>
                  </a:cubicBezTo>
                  <a:cubicBezTo>
                    <a:pt x="26863" y="757"/>
                    <a:pt x="27279" y="1334"/>
                    <a:pt x="27435" y="1997"/>
                  </a:cubicBezTo>
                  <a:lnTo>
                    <a:pt x="32659" y="24336"/>
                  </a:lnTo>
                  <a:cubicBezTo>
                    <a:pt x="32756" y="24975"/>
                    <a:pt x="32606" y="25638"/>
                    <a:pt x="32239" y="26179"/>
                  </a:cubicBezTo>
                  <a:cubicBezTo>
                    <a:pt x="31873" y="26719"/>
                    <a:pt x="31315" y="27100"/>
                    <a:pt x="30680" y="27247"/>
                  </a:cubicBezTo>
                  <a:close/>
                  <a:moveTo>
                    <a:pt x="9687" y="26829"/>
                  </a:moveTo>
                  <a:lnTo>
                    <a:pt x="26980" y="22789"/>
                  </a:lnTo>
                  <a:lnTo>
                    <a:pt x="22936" y="5497"/>
                  </a:lnTo>
                  <a:lnTo>
                    <a:pt x="5642" y="9538"/>
                  </a:lnTo>
                  <a:lnTo>
                    <a:pt x="9687" y="26829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24" name="Полилиния: фигура 423">
              <a:extLst>
                <a:ext uri="{FF2B5EF4-FFF2-40B4-BE49-F238E27FC236}">
                  <a16:creationId xmlns:a16="http://schemas.microsoft.com/office/drawing/2014/main" id="{4CA8BF3F-3830-B2E5-3290-E35D8E0977E7}"/>
                </a:ext>
              </a:extLst>
            </p:cNvPr>
            <p:cNvSpPr/>
            <p:nvPr/>
          </p:nvSpPr>
          <p:spPr>
            <a:xfrm>
              <a:off x="5037501" y="3620073"/>
              <a:ext cx="32687" cy="32535"/>
            </a:xfrm>
            <a:custGeom>
              <a:avLst/>
              <a:gdLst>
                <a:gd name="connsiteX0" fmla="*/ 30680 w 32687"/>
                <a:gd name="connsiteY0" fmla="*/ 27247 h 32535"/>
                <a:gd name="connsiteX1" fmla="*/ 8344 w 32687"/>
                <a:gd name="connsiteY1" fmla="*/ 32467 h 32535"/>
                <a:gd name="connsiteX2" fmla="*/ 6389 w 32687"/>
                <a:gd name="connsiteY2" fmla="*/ 32147 h 32535"/>
                <a:gd name="connsiteX3" fmla="*/ 5235 w 32687"/>
                <a:gd name="connsiteY3" fmla="*/ 30539 h 32535"/>
                <a:gd name="connsiteX4" fmla="*/ 58 w 32687"/>
                <a:gd name="connsiteY4" fmla="*/ 8408 h 32535"/>
                <a:gd name="connsiteX5" fmla="*/ 397 w 32687"/>
                <a:gd name="connsiteY5" fmla="*/ 6455 h 32535"/>
                <a:gd name="connsiteX6" fmla="*/ 1990 w 32687"/>
                <a:gd name="connsiteY6" fmla="*/ 5288 h 32535"/>
                <a:gd name="connsiteX7" fmla="*/ 24325 w 32687"/>
                <a:gd name="connsiteY7" fmla="*/ 69 h 32535"/>
                <a:gd name="connsiteX8" fmla="*/ 26280 w 32687"/>
                <a:gd name="connsiteY8" fmla="*/ 388 h 32535"/>
                <a:gd name="connsiteX9" fmla="*/ 27435 w 32687"/>
                <a:gd name="connsiteY9" fmla="*/ 1997 h 32535"/>
                <a:gd name="connsiteX10" fmla="*/ 32659 w 32687"/>
                <a:gd name="connsiteY10" fmla="*/ 24336 h 32535"/>
                <a:gd name="connsiteX11" fmla="*/ 32239 w 32687"/>
                <a:gd name="connsiteY11" fmla="*/ 26179 h 32535"/>
                <a:gd name="connsiteX12" fmla="*/ 30680 w 32687"/>
                <a:gd name="connsiteY12" fmla="*/ 27247 h 32535"/>
                <a:gd name="connsiteX13" fmla="*/ 9687 w 32687"/>
                <a:gd name="connsiteY13" fmla="*/ 26842 h 32535"/>
                <a:gd name="connsiteX14" fmla="*/ 26980 w 32687"/>
                <a:gd name="connsiteY14" fmla="*/ 22789 h 32535"/>
                <a:gd name="connsiteX15" fmla="*/ 22936 w 32687"/>
                <a:gd name="connsiteY15" fmla="*/ 5497 h 32535"/>
                <a:gd name="connsiteX16" fmla="*/ 5642 w 32687"/>
                <a:gd name="connsiteY16" fmla="*/ 9538 h 32535"/>
                <a:gd name="connsiteX17" fmla="*/ 9687 w 32687"/>
                <a:gd name="connsiteY17" fmla="*/ 26842 h 32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687" h="32535">
                  <a:moveTo>
                    <a:pt x="30680" y="27247"/>
                  </a:moveTo>
                  <a:lnTo>
                    <a:pt x="8344" y="32467"/>
                  </a:lnTo>
                  <a:cubicBezTo>
                    <a:pt x="7676" y="32626"/>
                    <a:pt x="6972" y="32504"/>
                    <a:pt x="6389" y="32147"/>
                  </a:cubicBezTo>
                  <a:cubicBezTo>
                    <a:pt x="5806" y="31779"/>
                    <a:pt x="5391" y="31202"/>
                    <a:pt x="5235" y="30539"/>
                  </a:cubicBezTo>
                  <a:lnTo>
                    <a:pt x="58" y="8408"/>
                  </a:lnTo>
                  <a:cubicBezTo>
                    <a:pt x="-84" y="7732"/>
                    <a:pt x="37" y="7044"/>
                    <a:pt x="397" y="6455"/>
                  </a:cubicBezTo>
                  <a:cubicBezTo>
                    <a:pt x="757" y="5878"/>
                    <a:pt x="1328" y="5460"/>
                    <a:pt x="1990" y="5288"/>
                  </a:cubicBezTo>
                  <a:lnTo>
                    <a:pt x="24325" y="69"/>
                  </a:lnTo>
                  <a:cubicBezTo>
                    <a:pt x="24993" y="-91"/>
                    <a:pt x="25696" y="32"/>
                    <a:pt x="26280" y="388"/>
                  </a:cubicBezTo>
                  <a:cubicBezTo>
                    <a:pt x="26863" y="757"/>
                    <a:pt x="27278" y="1334"/>
                    <a:pt x="27435" y="1997"/>
                  </a:cubicBezTo>
                  <a:lnTo>
                    <a:pt x="32659" y="24336"/>
                  </a:lnTo>
                  <a:cubicBezTo>
                    <a:pt x="32756" y="24975"/>
                    <a:pt x="32606" y="25638"/>
                    <a:pt x="32239" y="26179"/>
                  </a:cubicBezTo>
                  <a:cubicBezTo>
                    <a:pt x="31871" y="26719"/>
                    <a:pt x="31315" y="27100"/>
                    <a:pt x="30680" y="27247"/>
                  </a:cubicBezTo>
                  <a:close/>
                  <a:moveTo>
                    <a:pt x="9687" y="26842"/>
                  </a:moveTo>
                  <a:lnTo>
                    <a:pt x="26980" y="22789"/>
                  </a:lnTo>
                  <a:lnTo>
                    <a:pt x="22936" y="5497"/>
                  </a:lnTo>
                  <a:lnTo>
                    <a:pt x="5642" y="9538"/>
                  </a:lnTo>
                  <a:lnTo>
                    <a:pt x="9687" y="26842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25" name="Полилиния: фигура 424">
              <a:extLst>
                <a:ext uri="{FF2B5EF4-FFF2-40B4-BE49-F238E27FC236}">
                  <a16:creationId xmlns:a16="http://schemas.microsoft.com/office/drawing/2014/main" id="{63C438C7-3C74-1C9E-A8FD-8731CCFE9594}"/>
                </a:ext>
              </a:extLst>
            </p:cNvPr>
            <p:cNvSpPr/>
            <p:nvPr/>
          </p:nvSpPr>
          <p:spPr>
            <a:xfrm>
              <a:off x="5070477" y="3612366"/>
              <a:ext cx="32686" cy="32532"/>
            </a:xfrm>
            <a:custGeom>
              <a:avLst/>
              <a:gdLst>
                <a:gd name="connsiteX0" fmla="*/ 30679 w 32686"/>
                <a:gd name="connsiteY0" fmla="*/ 27242 h 32532"/>
                <a:gd name="connsiteX1" fmla="*/ 8344 w 32686"/>
                <a:gd name="connsiteY1" fmla="*/ 32461 h 32532"/>
                <a:gd name="connsiteX2" fmla="*/ 6389 w 32686"/>
                <a:gd name="connsiteY2" fmla="*/ 32142 h 32532"/>
                <a:gd name="connsiteX3" fmla="*/ 5233 w 32686"/>
                <a:gd name="connsiteY3" fmla="*/ 30533 h 32532"/>
                <a:gd name="connsiteX4" fmla="*/ 58 w 32686"/>
                <a:gd name="connsiteY4" fmla="*/ 8402 h 32532"/>
                <a:gd name="connsiteX5" fmla="*/ 397 w 32686"/>
                <a:gd name="connsiteY5" fmla="*/ 6462 h 32532"/>
                <a:gd name="connsiteX6" fmla="*/ 1989 w 32686"/>
                <a:gd name="connsiteY6" fmla="*/ 5295 h 32532"/>
                <a:gd name="connsiteX7" fmla="*/ 24325 w 32686"/>
                <a:gd name="connsiteY7" fmla="*/ 63 h 32532"/>
                <a:gd name="connsiteX8" fmla="*/ 26280 w 32686"/>
                <a:gd name="connsiteY8" fmla="*/ 383 h 32532"/>
                <a:gd name="connsiteX9" fmla="*/ 27434 w 32686"/>
                <a:gd name="connsiteY9" fmla="*/ 2004 h 32532"/>
                <a:gd name="connsiteX10" fmla="*/ 32657 w 32686"/>
                <a:gd name="connsiteY10" fmla="*/ 24331 h 32532"/>
                <a:gd name="connsiteX11" fmla="*/ 32239 w 32686"/>
                <a:gd name="connsiteY11" fmla="*/ 26173 h 32532"/>
                <a:gd name="connsiteX12" fmla="*/ 30679 w 32686"/>
                <a:gd name="connsiteY12" fmla="*/ 27242 h 32532"/>
                <a:gd name="connsiteX13" fmla="*/ 9685 w 32686"/>
                <a:gd name="connsiteY13" fmla="*/ 26837 h 32532"/>
                <a:gd name="connsiteX14" fmla="*/ 26979 w 32686"/>
                <a:gd name="connsiteY14" fmla="*/ 22784 h 32532"/>
                <a:gd name="connsiteX15" fmla="*/ 22936 w 32686"/>
                <a:gd name="connsiteY15" fmla="*/ 5492 h 32532"/>
                <a:gd name="connsiteX16" fmla="*/ 5642 w 32686"/>
                <a:gd name="connsiteY16" fmla="*/ 9545 h 32532"/>
                <a:gd name="connsiteX17" fmla="*/ 9685 w 32686"/>
                <a:gd name="connsiteY17" fmla="*/ 26837 h 3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686" h="32532">
                  <a:moveTo>
                    <a:pt x="30679" y="27242"/>
                  </a:moveTo>
                  <a:lnTo>
                    <a:pt x="8344" y="32461"/>
                  </a:lnTo>
                  <a:cubicBezTo>
                    <a:pt x="7676" y="32621"/>
                    <a:pt x="6972" y="32510"/>
                    <a:pt x="6389" y="32142"/>
                  </a:cubicBezTo>
                  <a:cubicBezTo>
                    <a:pt x="5806" y="31786"/>
                    <a:pt x="5391" y="31196"/>
                    <a:pt x="5233" y="30533"/>
                  </a:cubicBezTo>
                  <a:lnTo>
                    <a:pt x="58" y="8402"/>
                  </a:lnTo>
                  <a:cubicBezTo>
                    <a:pt x="-84" y="7727"/>
                    <a:pt x="37" y="7039"/>
                    <a:pt x="397" y="6462"/>
                  </a:cubicBezTo>
                  <a:cubicBezTo>
                    <a:pt x="757" y="5872"/>
                    <a:pt x="1328" y="5455"/>
                    <a:pt x="1989" y="5295"/>
                  </a:cubicBezTo>
                  <a:lnTo>
                    <a:pt x="24325" y="63"/>
                  </a:lnTo>
                  <a:cubicBezTo>
                    <a:pt x="24993" y="-84"/>
                    <a:pt x="25696" y="27"/>
                    <a:pt x="26280" y="383"/>
                  </a:cubicBezTo>
                  <a:cubicBezTo>
                    <a:pt x="26862" y="751"/>
                    <a:pt x="27278" y="1329"/>
                    <a:pt x="27434" y="2004"/>
                  </a:cubicBezTo>
                  <a:lnTo>
                    <a:pt x="32657" y="24331"/>
                  </a:lnTo>
                  <a:cubicBezTo>
                    <a:pt x="32754" y="24982"/>
                    <a:pt x="32605" y="25633"/>
                    <a:pt x="32239" y="26173"/>
                  </a:cubicBezTo>
                  <a:cubicBezTo>
                    <a:pt x="31871" y="26714"/>
                    <a:pt x="31315" y="27094"/>
                    <a:pt x="30679" y="27242"/>
                  </a:cubicBezTo>
                  <a:close/>
                  <a:moveTo>
                    <a:pt x="9685" y="26837"/>
                  </a:moveTo>
                  <a:lnTo>
                    <a:pt x="26979" y="22784"/>
                  </a:lnTo>
                  <a:lnTo>
                    <a:pt x="22936" y="5492"/>
                  </a:lnTo>
                  <a:lnTo>
                    <a:pt x="5642" y="9545"/>
                  </a:lnTo>
                  <a:lnTo>
                    <a:pt x="9685" y="26837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26" name="Полилиния: фигура 425">
              <a:extLst>
                <a:ext uri="{FF2B5EF4-FFF2-40B4-BE49-F238E27FC236}">
                  <a16:creationId xmlns:a16="http://schemas.microsoft.com/office/drawing/2014/main" id="{79DD1B1F-5A00-1580-5460-0640E72F1064}"/>
                </a:ext>
              </a:extLst>
            </p:cNvPr>
            <p:cNvSpPr/>
            <p:nvPr/>
          </p:nvSpPr>
          <p:spPr>
            <a:xfrm>
              <a:off x="4881200" y="3695281"/>
              <a:ext cx="32735" cy="32736"/>
            </a:xfrm>
            <a:custGeom>
              <a:avLst/>
              <a:gdLst>
                <a:gd name="connsiteX0" fmla="*/ 30736 w 32735"/>
                <a:gd name="connsiteY0" fmla="*/ 27446 h 32736"/>
                <a:gd name="connsiteX1" fmla="*/ 8402 w 32735"/>
                <a:gd name="connsiteY1" fmla="*/ 32665 h 32736"/>
                <a:gd name="connsiteX2" fmla="*/ 6447 w 32735"/>
                <a:gd name="connsiteY2" fmla="*/ 32346 h 32736"/>
                <a:gd name="connsiteX3" fmla="*/ 5291 w 32735"/>
                <a:gd name="connsiteY3" fmla="*/ 30737 h 32736"/>
                <a:gd name="connsiteX4" fmla="*/ 68 w 32735"/>
                <a:gd name="connsiteY4" fmla="*/ 8398 h 32736"/>
                <a:gd name="connsiteX5" fmla="*/ 390 w 32735"/>
                <a:gd name="connsiteY5" fmla="*/ 6445 h 32736"/>
                <a:gd name="connsiteX6" fmla="*/ 2000 w 32735"/>
                <a:gd name="connsiteY6" fmla="*/ 5291 h 32736"/>
                <a:gd name="connsiteX7" fmla="*/ 24334 w 32735"/>
                <a:gd name="connsiteY7" fmla="*/ 71 h 32736"/>
                <a:gd name="connsiteX8" fmla="*/ 26289 w 32735"/>
                <a:gd name="connsiteY8" fmla="*/ 390 h 32736"/>
                <a:gd name="connsiteX9" fmla="*/ 27445 w 32735"/>
                <a:gd name="connsiteY9" fmla="*/ 1999 h 32736"/>
                <a:gd name="connsiteX10" fmla="*/ 32668 w 32735"/>
                <a:gd name="connsiteY10" fmla="*/ 24339 h 32736"/>
                <a:gd name="connsiteX11" fmla="*/ 32701 w 32735"/>
                <a:gd name="connsiteY11" fmla="*/ 25346 h 32736"/>
                <a:gd name="connsiteX12" fmla="*/ 32347 w 32735"/>
                <a:gd name="connsiteY12" fmla="*/ 26292 h 32736"/>
                <a:gd name="connsiteX13" fmla="*/ 31656 w 32735"/>
                <a:gd name="connsiteY13" fmla="*/ 27028 h 32736"/>
                <a:gd name="connsiteX14" fmla="*/ 30736 w 32735"/>
                <a:gd name="connsiteY14" fmla="*/ 27446 h 32736"/>
                <a:gd name="connsiteX15" fmla="*/ 9744 w 32735"/>
                <a:gd name="connsiteY15" fmla="*/ 27041 h 32736"/>
                <a:gd name="connsiteX16" fmla="*/ 27037 w 32735"/>
                <a:gd name="connsiteY16" fmla="*/ 22988 h 32736"/>
                <a:gd name="connsiteX17" fmla="*/ 22993 w 32735"/>
                <a:gd name="connsiteY17" fmla="*/ 5696 h 32736"/>
                <a:gd name="connsiteX18" fmla="*/ 5700 w 32735"/>
                <a:gd name="connsiteY18" fmla="*/ 9749 h 32736"/>
                <a:gd name="connsiteX19" fmla="*/ 9744 w 32735"/>
                <a:gd name="connsiteY19" fmla="*/ 27041 h 3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735" h="32736">
                  <a:moveTo>
                    <a:pt x="30736" y="27446"/>
                  </a:moveTo>
                  <a:lnTo>
                    <a:pt x="8402" y="32665"/>
                  </a:lnTo>
                  <a:cubicBezTo>
                    <a:pt x="7734" y="32825"/>
                    <a:pt x="7030" y="32715"/>
                    <a:pt x="6447" y="32346"/>
                  </a:cubicBezTo>
                  <a:cubicBezTo>
                    <a:pt x="5863" y="31990"/>
                    <a:pt x="5448" y="31401"/>
                    <a:pt x="5291" y="30737"/>
                  </a:cubicBezTo>
                  <a:lnTo>
                    <a:pt x="68" y="8398"/>
                  </a:lnTo>
                  <a:cubicBezTo>
                    <a:pt x="-88" y="7735"/>
                    <a:pt x="27" y="7035"/>
                    <a:pt x="390" y="6445"/>
                  </a:cubicBezTo>
                  <a:cubicBezTo>
                    <a:pt x="752" y="5868"/>
                    <a:pt x="1332" y="5450"/>
                    <a:pt x="2000" y="5291"/>
                  </a:cubicBezTo>
                  <a:lnTo>
                    <a:pt x="24334" y="71"/>
                  </a:lnTo>
                  <a:cubicBezTo>
                    <a:pt x="25004" y="-89"/>
                    <a:pt x="25706" y="22"/>
                    <a:pt x="26289" y="390"/>
                  </a:cubicBezTo>
                  <a:cubicBezTo>
                    <a:pt x="26873" y="747"/>
                    <a:pt x="27289" y="1336"/>
                    <a:pt x="27445" y="1999"/>
                  </a:cubicBezTo>
                  <a:lnTo>
                    <a:pt x="32668" y="24339"/>
                  </a:lnTo>
                  <a:cubicBezTo>
                    <a:pt x="32746" y="24670"/>
                    <a:pt x="32757" y="25014"/>
                    <a:pt x="32701" y="25346"/>
                  </a:cubicBezTo>
                  <a:cubicBezTo>
                    <a:pt x="32646" y="25677"/>
                    <a:pt x="32526" y="25997"/>
                    <a:pt x="32347" y="26292"/>
                  </a:cubicBezTo>
                  <a:cubicBezTo>
                    <a:pt x="32167" y="26574"/>
                    <a:pt x="31933" y="26832"/>
                    <a:pt x="31656" y="27028"/>
                  </a:cubicBezTo>
                  <a:cubicBezTo>
                    <a:pt x="31380" y="27225"/>
                    <a:pt x="31068" y="27372"/>
                    <a:pt x="30736" y="27446"/>
                  </a:cubicBezTo>
                  <a:close/>
                  <a:moveTo>
                    <a:pt x="9744" y="27041"/>
                  </a:moveTo>
                  <a:lnTo>
                    <a:pt x="27037" y="22988"/>
                  </a:lnTo>
                  <a:lnTo>
                    <a:pt x="22993" y="5696"/>
                  </a:lnTo>
                  <a:lnTo>
                    <a:pt x="5700" y="9749"/>
                  </a:lnTo>
                  <a:lnTo>
                    <a:pt x="9744" y="27041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27" name="Полилиния: фигура 426">
              <a:extLst>
                <a:ext uri="{FF2B5EF4-FFF2-40B4-BE49-F238E27FC236}">
                  <a16:creationId xmlns:a16="http://schemas.microsoft.com/office/drawing/2014/main" id="{EDB24F13-1B94-03F5-09FB-751ABED50F89}"/>
                </a:ext>
              </a:extLst>
            </p:cNvPr>
            <p:cNvSpPr/>
            <p:nvPr/>
          </p:nvSpPr>
          <p:spPr>
            <a:xfrm>
              <a:off x="4914176" y="3687571"/>
              <a:ext cx="32735" cy="32734"/>
            </a:xfrm>
            <a:custGeom>
              <a:avLst/>
              <a:gdLst>
                <a:gd name="connsiteX0" fmla="*/ 30736 w 32735"/>
                <a:gd name="connsiteY0" fmla="*/ 27444 h 32734"/>
                <a:gd name="connsiteX1" fmla="*/ 8402 w 32735"/>
                <a:gd name="connsiteY1" fmla="*/ 32663 h 32734"/>
                <a:gd name="connsiteX2" fmla="*/ 6447 w 32735"/>
                <a:gd name="connsiteY2" fmla="*/ 32344 h 32734"/>
                <a:gd name="connsiteX3" fmla="*/ 5291 w 32735"/>
                <a:gd name="connsiteY3" fmla="*/ 30735 h 32734"/>
                <a:gd name="connsiteX4" fmla="*/ 68 w 32735"/>
                <a:gd name="connsiteY4" fmla="*/ 8408 h 32734"/>
                <a:gd name="connsiteX5" fmla="*/ 390 w 32735"/>
                <a:gd name="connsiteY5" fmla="*/ 6443 h 32734"/>
                <a:gd name="connsiteX6" fmla="*/ 2000 w 32735"/>
                <a:gd name="connsiteY6" fmla="*/ 5288 h 32734"/>
                <a:gd name="connsiteX7" fmla="*/ 24334 w 32735"/>
                <a:gd name="connsiteY7" fmla="*/ 69 h 32734"/>
                <a:gd name="connsiteX8" fmla="*/ 26289 w 32735"/>
                <a:gd name="connsiteY8" fmla="*/ 388 h 32734"/>
                <a:gd name="connsiteX9" fmla="*/ 27444 w 32735"/>
                <a:gd name="connsiteY9" fmla="*/ 1997 h 32734"/>
                <a:gd name="connsiteX10" fmla="*/ 32667 w 32735"/>
                <a:gd name="connsiteY10" fmla="*/ 24336 h 32734"/>
                <a:gd name="connsiteX11" fmla="*/ 32347 w 32735"/>
                <a:gd name="connsiteY11" fmla="*/ 26289 h 32734"/>
                <a:gd name="connsiteX12" fmla="*/ 30736 w 32735"/>
                <a:gd name="connsiteY12" fmla="*/ 27444 h 32734"/>
                <a:gd name="connsiteX13" fmla="*/ 9743 w 32735"/>
                <a:gd name="connsiteY13" fmla="*/ 27038 h 32734"/>
                <a:gd name="connsiteX14" fmla="*/ 27036 w 32735"/>
                <a:gd name="connsiteY14" fmla="*/ 22998 h 32734"/>
                <a:gd name="connsiteX15" fmla="*/ 22992 w 32735"/>
                <a:gd name="connsiteY15" fmla="*/ 5694 h 32734"/>
                <a:gd name="connsiteX16" fmla="*/ 5699 w 32735"/>
                <a:gd name="connsiteY16" fmla="*/ 9746 h 32734"/>
                <a:gd name="connsiteX17" fmla="*/ 9743 w 32735"/>
                <a:gd name="connsiteY17" fmla="*/ 27038 h 32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735" h="32734">
                  <a:moveTo>
                    <a:pt x="30736" y="27444"/>
                  </a:moveTo>
                  <a:lnTo>
                    <a:pt x="8402" y="32663"/>
                  </a:lnTo>
                  <a:cubicBezTo>
                    <a:pt x="7733" y="32823"/>
                    <a:pt x="7030" y="32712"/>
                    <a:pt x="6447" y="32344"/>
                  </a:cubicBezTo>
                  <a:cubicBezTo>
                    <a:pt x="5863" y="31988"/>
                    <a:pt x="5447" y="31411"/>
                    <a:pt x="5291" y="30735"/>
                  </a:cubicBezTo>
                  <a:lnTo>
                    <a:pt x="68" y="8408"/>
                  </a:lnTo>
                  <a:cubicBezTo>
                    <a:pt x="-88" y="7732"/>
                    <a:pt x="27" y="7032"/>
                    <a:pt x="390" y="6443"/>
                  </a:cubicBezTo>
                  <a:cubicBezTo>
                    <a:pt x="752" y="5866"/>
                    <a:pt x="1330" y="5448"/>
                    <a:pt x="2000" y="5288"/>
                  </a:cubicBezTo>
                  <a:lnTo>
                    <a:pt x="24334" y="69"/>
                  </a:lnTo>
                  <a:cubicBezTo>
                    <a:pt x="25002" y="-91"/>
                    <a:pt x="25706" y="32"/>
                    <a:pt x="26289" y="388"/>
                  </a:cubicBezTo>
                  <a:cubicBezTo>
                    <a:pt x="26873" y="757"/>
                    <a:pt x="27288" y="1334"/>
                    <a:pt x="27444" y="1997"/>
                  </a:cubicBezTo>
                  <a:lnTo>
                    <a:pt x="32667" y="24336"/>
                  </a:lnTo>
                  <a:cubicBezTo>
                    <a:pt x="32824" y="25000"/>
                    <a:pt x="32708" y="25712"/>
                    <a:pt x="32347" y="26289"/>
                  </a:cubicBezTo>
                  <a:cubicBezTo>
                    <a:pt x="31984" y="26879"/>
                    <a:pt x="31405" y="27284"/>
                    <a:pt x="30736" y="27444"/>
                  </a:cubicBezTo>
                  <a:close/>
                  <a:moveTo>
                    <a:pt x="9743" y="27038"/>
                  </a:moveTo>
                  <a:lnTo>
                    <a:pt x="27036" y="22998"/>
                  </a:lnTo>
                  <a:lnTo>
                    <a:pt x="22992" y="5694"/>
                  </a:lnTo>
                  <a:lnTo>
                    <a:pt x="5699" y="9746"/>
                  </a:lnTo>
                  <a:lnTo>
                    <a:pt x="9743" y="27038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28" name="Полилиния: фигура 427">
              <a:extLst>
                <a:ext uri="{FF2B5EF4-FFF2-40B4-BE49-F238E27FC236}">
                  <a16:creationId xmlns:a16="http://schemas.microsoft.com/office/drawing/2014/main" id="{47959BFA-0073-EEE4-A58C-EEBD7BD36997}"/>
                </a:ext>
              </a:extLst>
            </p:cNvPr>
            <p:cNvSpPr/>
            <p:nvPr/>
          </p:nvSpPr>
          <p:spPr>
            <a:xfrm>
              <a:off x="4947145" y="3679858"/>
              <a:ext cx="32735" cy="32738"/>
            </a:xfrm>
            <a:custGeom>
              <a:avLst/>
              <a:gdLst>
                <a:gd name="connsiteX0" fmla="*/ 30736 w 32735"/>
                <a:gd name="connsiteY0" fmla="*/ 27444 h 32738"/>
                <a:gd name="connsiteX1" fmla="*/ 8401 w 32735"/>
                <a:gd name="connsiteY1" fmla="*/ 32675 h 32738"/>
                <a:gd name="connsiteX2" fmla="*/ 6446 w 32735"/>
                <a:gd name="connsiteY2" fmla="*/ 32344 h 32738"/>
                <a:gd name="connsiteX3" fmla="*/ 5292 w 32735"/>
                <a:gd name="connsiteY3" fmla="*/ 30735 h 32738"/>
                <a:gd name="connsiteX4" fmla="*/ 68 w 32735"/>
                <a:gd name="connsiteY4" fmla="*/ 8408 h 32738"/>
                <a:gd name="connsiteX5" fmla="*/ 389 w 32735"/>
                <a:gd name="connsiteY5" fmla="*/ 6455 h 32738"/>
                <a:gd name="connsiteX6" fmla="*/ 1999 w 32735"/>
                <a:gd name="connsiteY6" fmla="*/ 5288 h 32738"/>
                <a:gd name="connsiteX7" fmla="*/ 24334 w 32735"/>
                <a:gd name="connsiteY7" fmla="*/ 69 h 32738"/>
                <a:gd name="connsiteX8" fmla="*/ 26289 w 32735"/>
                <a:gd name="connsiteY8" fmla="*/ 388 h 32738"/>
                <a:gd name="connsiteX9" fmla="*/ 27444 w 32735"/>
                <a:gd name="connsiteY9" fmla="*/ 1997 h 32738"/>
                <a:gd name="connsiteX10" fmla="*/ 32668 w 32735"/>
                <a:gd name="connsiteY10" fmla="*/ 24336 h 32738"/>
                <a:gd name="connsiteX11" fmla="*/ 32346 w 32735"/>
                <a:gd name="connsiteY11" fmla="*/ 26289 h 32738"/>
                <a:gd name="connsiteX12" fmla="*/ 30736 w 32735"/>
                <a:gd name="connsiteY12" fmla="*/ 27444 h 32738"/>
                <a:gd name="connsiteX13" fmla="*/ 9744 w 32735"/>
                <a:gd name="connsiteY13" fmla="*/ 27038 h 32738"/>
                <a:gd name="connsiteX14" fmla="*/ 27037 w 32735"/>
                <a:gd name="connsiteY14" fmla="*/ 22998 h 32738"/>
                <a:gd name="connsiteX15" fmla="*/ 22992 w 32735"/>
                <a:gd name="connsiteY15" fmla="*/ 5706 h 32738"/>
                <a:gd name="connsiteX16" fmla="*/ 5699 w 32735"/>
                <a:gd name="connsiteY16" fmla="*/ 9747 h 32738"/>
                <a:gd name="connsiteX17" fmla="*/ 9744 w 32735"/>
                <a:gd name="connsiteY17" fmla="*/ 27038 h 32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735" h="32738">
                  <a:moveTo>
                    <a:pt x="30736" y="27444"/>
                  </a:moveTo>
                  <a:lnTo>
                    <a:pt x="8401" y="32675"/>
                  </a:lnTo>
                  <a:cubicBezTo>
                    <a:pt x="7733" y="32823"/>
                    <a:pt x="7029" y="32712"/>
                    <a:pt x="6446" y="32344"/>
                  </a:cubicBezTo>
                  <a:cubicBezTo>
                    <a:pt x="5863" y="31988"/>
                    <a:pt x="5448" y="31410"/>
                    <a:pt x="5292" y="30735"/>
                  </a:cubicBezTo>
                  <a:lnTo>
                    <a:pt x="68" y="8408"/>
                  </a:lnTo>
                  <a:cubicBezTo>
                    <a:pt x="-89" y="7732"/>
                    <a:pt x="28" y="7032"/>
                    <a:pt x="389" y="6455"/>
                  </a:cubicBezTo>
                  <a:cubicBezTo>
                    <a:pt x="751" y="5866"/>
                    <a:pt x="1331" y="5448"/>
                    <a:pt x="1999" y="5288"/>
                  </a:cubicBezTo>
                  <a:lnTo>
                    <a:pt x="24334" y="69"/>
                  </a:lnTo>
                  <a:cubicBezTo>
                    <a:pt x="25003" y="-91"/>
                    <a:pt x="25707" y="32"/>
                    <a:pt x="26289" y="388"/>
                  </a:cubicBezTo>
                  <a:cubicBezTo>
                    <a:pt x="26872" y="757"/>
                    <a:pt x="27288" y="1334"/>
                    <a:pt x="27444" y="1997"/>
                  </a:cubicBezTo>
                  <a:lnTo>
                    <a:pt x="32668" y="24336"/>
                  </a:lnTo>
                  <a:cubicBezTo>
                    <a:pt x="32824" y="25000"/>
                    <a:pt x="32708" y="25712"/>
                    <a:pt x="32346" y="26289"/>
                  </a:cubicBezTo>
                  <a:cubicBezTo>
                    <a:pt x="31984" y="26879"/>
                    <a:pt x="31405" y="27296"/>
                    <a:pt x="30736" y="27444"/>
                  </a:cubicBezTo>
                  <a:close/>
                  <a:moveTo>
                    <a:pt x="9744" y="27038"/>
                  </a:moveTo>
                  <a:lnTo>
                    <a:pt x="27037" y="22998"/>
                  </a:lnTo>
                  <a:lnTo>
                    <a:pt x="22992" y="5706"/>
                  </a:lnTo>
                  <a:lnTo>
                    <a:pt x="5699" y="9747"/>
                  </a:lnTo>
                  <a:lnTo>
                    <a:pt x="9744" y="27038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29" name="Полилиния: фигура 428">
              <a:extLst>
                <a:ext uri="{FF2B5EF4-FFF2-40B4-BE49-F238E27FC236}">
                  <a16:creationId xmlns:a16="http://schemas.microsoft.com/office/drawing/2014/main" id="{6DB8678C-6631-B762-DF07-D664C9ED5CB6}"/>
                </a:ext>
              </a:extLst>
            </p:cNvPr>
            <p:cNvSpPr/>
            <p:nvPr/>
          </p:nvSpPr>
          <p:spPr>
            <a:xfrm>
              <a:off x="4980121" y="3672151"/>
              <a:ext cx="32736" cy="32733"/>
            </a:xfrm>
            <a:custGeom>
              <a:avLst/>
              <a:gdLst>
                <a:gd name="connsiteX0" fmla="*/ 30736 w 32736"/>
                <a:gd name="connsiteY0" fmla="*/ 27438 h 32733"/>
                <a:gd name="connsiteX1" fmla="*/ 8402 w 32736"/>
                <a:gd name="connsiteY1" fmla="*/ 32670 h 32733"/>
                <a:gd name="connsiteX2" fmla="*/ 6447 w 32736"/>
                <a:gd name="connsiteY2" fmla="*/ 32338 h 32733"/>
                <a:gd name="connsiteX3" fmla="*/ 5291 w 32736"/>
                <a:gd name="connsiteY3" fmla="*/ 30730 h 32733"/>
                <a:gd name="connsiteX4" fmla="*/ 68 w 32736"/>
                <a:gd name="connsiteY4" fmla="*/ 8402 h 32733"/>
                <a:gd name="connsiteX5" fmla="*/ 390 w 32736"/>
                <a:gd name="connsiteY5" fmla="*/ 6450 h 32733"/>
                <a:gd name="connsiteX6" fmla="*/ 2000 w 32736"/>
                <a:gd name="connsiteY6" fmla="*/ 5295 h 32733"/>
                <a:gd name="connsiteX7" fmla="*/ 24334 w 32736"/>
                <a:gd name="connsiteY7" fmla="*/ 64 h 32733"/>
                <a:gd name="connsiteX8" fmla="*/ 26289 w 32736"/>
                <a:gd name="connsiteY8" fmla="*/ 383 h 32733"/>
                <a:gd name="connsiteX9" fmla="*/ 27445 w 32736"/>
                <a:gd name="connsiteY9" fmla="*/ 1992 h 32733"/>
                <a:gd name="connsiteX10" fmla="*/ 32668 w 32736"/>
                <a:gd name="connsiteY10" fmla="*/ 24331 h 32733"/>
                <a:gd name="connsiteX11" fmla="*/ 32347 w 32736"/>
                <a:gd name="connsiteY11" fmla="*/ 26284 h 32733"/>
                <a:gd name="connsiteX12" fmla="*/ 30736 w 32736"/>
                <a:gd name="connsiteY12" fmla="*/ 27438 h 32733"/>
                <a:gd name="connsiteX13" fmla="*/ 9743 w 32736"/>
                <a:gd name="connsiteY13" fmla="*/ 27033 h 32733"/>
                <a:gd name="connsiteX14" fmla="*/ 27036 w 32736"/>
                <a:gd name="connsiteY14" fmla="*/ 22992 h 32733"/>
                <a:gd name="connsiteX15" fmla="*/ 22992 w 32736"/>
                <a:gd name="connsiteY15" fmla="*/ 5701 h 32733"/>
                <a:gd name="connsiteX16" fmla="*/ 5700 w 32736"/>
                <a:gd name="connsiteY16" fmla="*/ 9741 h 32733"/>
                <a:gd name="connsiteX17" fmla="*/ 9743 w 32736"/>
                <a:gd name="connsiteY17" fmla="*/ 27033 h 32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736" h="32733">
                  <a:moveTo>
                    <a:pt x="30736" y="27438"/>
                  </a:moveTo>
                  <a:lnTo>
                    <a:pt x="8402" y="32670"/>
                  </a:lnTo>
                  <a:cubicBezTo>
                    <a:pt x="7733" y="32817"/>
                    <a:pt x="7030" y="32707"/>
                    <a:pt x="6447" y="32338"/>
                  </a:cubicBezTo>
                  <a:cubicBezTo>
                    <a:pt x="5863" y="31982"/>
                    <a:pt x="5448" y="31405"/>
                    <a:pt x="5291" y="30730"/>
                  </a:cubicBezTo>
                  <a:lnTo>
                    <a:pt x="68" y="8402"/>
                  </a:lnTo>
                  <a:cubicBezTo>
                    <a:pt x="-88" y="7727"/>
                    <a:pt x="27" y="7027"/>
                    <a:pt x="390" y="6450"/>
                  </a:cubicBezTo>
                  <a:cubicBezTo>
                    <a:pt x="752" y="5860"/>
                    <a:pt x="1332" y="5443"/>
                    <a:pt x="2000" y="5295"/>
                  </a:cubicBezTo>
                  <a:lnTo>
                    <a:pt x="24334" y="64"/>
                  </a:lnTo>
                  <a:cubicBezTo>
                    <a:pt x="25002" y="-84"/>
                    <a:pt x="25706" y="27"/>
                    <a:pt x="26289" y="383"/>
                  </a:cubicBezTo>
                  <a:cubicBezTo>
                    <a:pt x="26873" y="751"/>
                    <a:pt x="27288" y="1328"/>
                    <a:pt x="27445" y="1992"/>
                  </a:cubicBezTo>
                  <a:lnTo>
                    <a:pt x="32668" y="24331"/>
                  </a:lnTo>
                  <a:cubicBezTo>
                    <a:pt x="32824" y="25007"/>
                    <a:pt x="32709" y="25707"/>
                    <a:pt x="32347" y="26284"/>
                  </a:cubicBezTo>
                  <a:cubicBezTo>
                    <a:pt x="31984" y="26873"/>
                    <a:pt x="31405" y="27291"/>
                    <a:pt x="30736" y="27438"/>
                  </a:cubicBezTo>
                  <a:close/>
                  <a:moveTo>
                    <a:pt x="9743" y="27033"/>
                  </a:moveTo>
                  <a:lnTo>
                    <a:pt x="27036" y="22992"/>
                  </a:lnTo>
                  <a:lnTo>
                    <a:pt x="22992" y="5701"/>
                  </a:lnTo>
                  <a:lnTo>
                    <a:pt x="5700" y="9741"/>
                  </a:lnTo>
                  <a:lnTo>
                    <a:pt x="9743" y="27033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0" name="Полилиния: фигура 429">
              <a:extLst>
                <a:ext uri="{FF2B5EF4-FFF2-40B4-BE49-F238E27FC236}">
                  <a16:creationId xmlns:a16="http://schemas.microsoft.com/office/drawing/2014/main" id="{6E9B8FB0-780D-241C-443F-B2E5CE142220}"/>
                </a:ext>
              </a:extLst>
            </p:cNvPr>
            <p:cNvSpPr/>
            <p:nvPr/>
          </p:nvSpPr>
          <p:spPr>
            <a:xfrm>
              <a:off x="5013091" y="3664439"/>
              <a:ext cx="32735" cy="32733"/>
            </a:xfrm>
            <a:custGeom>
              <a:avLst/>
              <a:gdLst>
                <a:gd name="connsiteX0" fmla="*/ 30736 w 32735"/>
                <a:gd name="connsiteY0" fmla="*/ 27438 h 32733"/>
                <a:gd name="connsiteX1" fmla="*/ 8402 w 32735"/>
                <a:gd name="connsiteY1" fmla="*/ 32670 h 32733"/>
                <a:gd name="connsiteX2" fmla="*/ 6447 w 32735"/>
                <a:gd name="connsiteY2" fmla="*/ 32351 h 32733"/>
                <a:gd name="connsiteX3" fmla="*/ 5291 w 32735"/>
                <a:gd name="connsiteY3" fmla="*/ 30730 h 32733"/>
                <a:gd name="connsiteX4" fmla="*/ 68 w 32735"/>
                <a:gd name="connsiteY4" fmla="*/ 8402 h 32733"/>
                <a:gd name="connsiteX5" fmla="*/ 390 w 32735"/>
                <a:gd name="connsiteY5" fmla="*/ 6450 h 32733"/>
                <a:gd name="connsiteX6" fmla="*/ 2000 w 32735"/>
                <a:gd name="connsiteY6" fmla="*/ 5295 h 32733"/>
                <a:gd name="connsiteX7" fmla="*/ 24334 w 32735"/>
                <a:gd name="connsiteY7" fmla="*/ 63 h 32733"/>
                <a:gd name="connsiteX8" fmla="*/ 26289 w 32735"/>
                <a:gd name="connsiteY8" fmla="*/ 383 h 32733"/>
                <a:gd name="connsiteX9" fmla="*/ 27444 w 32735"/>
                <a:gd name="connsiteY9" fmla="*/ 2004 h 32733"/>
                <a:gd name="connsiteX10" fmla="*/ 32667 w 32735"/>
                <a:gd name="connsiteY10" fmla="*/ 24331 h 32733"/>
                <a:gd name="connsiteX11" fmla="*/ 32701 w 32735"/>
                <a:gd name="connsiteY11" fmla="*/ 25338 h 32733"/>
                <a:gd name="connsiteX12" fmla="*/ 32347 w 32735"/>
                <a:gd name="connsiteY12" fmla="*/ 26284 h 32733"/>
                <a:gd name="connsiteX13" fmla="*/ 31656 w 32735"/>
                <a:gd name="connsiteY13" fmla="*/ 27021 h 32733"/>
                <a:gd name="connsiteX14" fmla="*/ 30736 w 32735"/>
                <a:gd name="connsiteY14" fmla="*/ 27438 h 32733"/>
                <a:gd name="connsiteX15" fmla="*/ 9743 w 32735"/>
                <a:gd name="connsiteY15" fmla="*/ 27033 h 32733"/>
                <a:gd name="connsiteX16" fmla="*/ 27036 w 32735"/>
                <a:gd name="connsiteY16" fmla="*/ 22992 h 32733"/>
                <a:gd name="connsiteX17" fmla="*/ 22992 w 32735"/>
                <a:gd name="connsiteY17" fmla="*/ 5700 h 32733"/>
                <a:gd name="connsiteX18" fmla="*/ 5699 w 32735"/>
                <a:gd name="connsiteY18" fmla="*/ 9741 h 32733"/>
                <a:gd name="connsiteX19" fmla="*/ 9743 w 32735"/>
                <a:gd name="connsiteY19" fmla="*/ 27033 h 32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735" h="32733">
                  <a:moveTo>
                    <a:pt x="30736" y="27438"/>
                  </a:moveTo>
                  <a:lnTo>
                    <a:pt x="8402" y="32670"/>
                  </a:lnTo>
                  <a:cubicBezTo>
                    <a:pt x="7733" y="32817"/>
                    <a:pt x="7030" y="32707"/>
                    <a:pt x="6447" y="32351"/>
                  </a:cubicBezTo>
                  <a:cubicBezTo>
                    <a:pt x="5863" y="31982"/>
                    <a:pt x="5447" y="31405"/>
                    <a:pt x="5291" y="30730"/>
                  </a:cubicBezTo>
                  <a:lnTo>
                    <a:pt x="68" y="8402"/>
                  </a:lnTo>
                  <a:cubicBezTo>
                    <a:pt x="-88" y="7727"/>
                    <a:pt x="27" y="7027"/>
                    <a:pt x="390" y="6450"/>
                  </a:cubicBezTo>
                  <a:cubicBezTo>
                    <a:pt x="752" y="5860"/>
                    <a:pt x="1330" y="5443"/>
                    <a:pt x="2000" y="5295"/>
                  </a:cubicBezTo>
                  <a:lnTo>
                    <a:pt x="24334" y="63"/>
                  </a:lnTo>
                  <a:cubicBezTo>
                    <a:pt x="25002" y="-84"/>
                    <a:pt x="25706" y="27"/>
                    <a:pt x="26289" y="383"/>
                  </a:cubicBezTo>
                  <a:cubicBezTo>
                    <a:pt x="26873" y="751"/>
                    <a:pt x="27288" y="1328"/>
                    <a:pt x="27444" y="2004"/>
                  </a:cubicBezTo>
                  <a:lnTo>
                    <a:pt x="32667" y="24331"/>
                  </a:lnTo>
                  <a:cubicBezTo>
                    <a:pt x="32744" y="24663"/>
                    <a:pt x="32757" y="25007"/>
                    <a:pt x="32701" y="25338"/>
                  </a:cubicBezTo>
                  <a:cubicBezTo>
                    <a:pt x="32646" y="25682"/>
                    <a:pt x="32526" y="26001"/>
                    <a:pt x="32347" y="26284"/>
                  </a:cubicBezTo>
                  <a:cubicBezTo>
                    <a:pt x="32167" y="26579"/>
                    <a:pt x="31933" y="26824"/>
                    <a:pt x="31656" y="27021"/>
                  </a:cubicBezTo>
                  <a:cubicBezTo>
                    <a:pt x="31380" y="27230"/>
                    <a:pt x="31067" y="27364"/>
                    <a:pt x="30736" y="27438"/>
                  </a:cubicBezTo>
                  <a:close/>
                  <a:moveTo>
                    <a:pt x="9743" y="27033"/>
                  </a:moveTo>
                  <a:lnTo>
                    <a:pt x="27036" y="22992"/>
                  </a:lnTo>
                  <a:lnTo>
                    <a:pt x="22992" y="5700"/>
                  </a:lnTo>
                  <a:lnTo>
                    <a:pt x="5699" y="9741"/>
                  </a:lnTo>
                  <a:lnTo>
                    <a:pt x="9743" y="27033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1" name="Полилиния: фигура 430">
              <a:extLst>
                <a:ext uri="{FF2B5EF4-FFF2-40B4-BE49-F238E27FC236}">
                  <a16:creationId xmlns:a16="http://schemas.microsoft.com/office/drawing/2014/main" id="{6EE2185B-1002-00E1-7577-299FFEF04908}"/>
                </a:ext>
              </a:extLst>
            </p:cNvPr>
            <p:cNvSpPr/>
            <p:nvPr/>
          </p:nvSpPr>
          <p:spPr>
            <a:xfrm>
              <a:off x="5046067" y="3656731"/>
              <a:ext cx="32735" cy="32734"/>
            </a:xfrm>
            <a:custGeom>
              <a:avLst/>
              <a:gdLst>
                <a:gd name="connsiteX0" fmla="*/ 30736 w 32735"/>
                <a:gd name="connsiteY0" fmla="*/ 27446 h 32734"/>
                <a:gd name="connsiteX1" fmla="*/ 8401 w 32735"/>
                <a:gd name="connsiteY1" fmla="*/ 32665 h 32734"/>
                <a:gd name="connsiteX2" fmla="*/ 6446 w 32735"/>
                <a:gd name="connsiteY2" fmla="*/ 32346 h 32734"/>
                <a:gd name="connsiteX3" fmla="*/ 5292 w 32735"/>
                <a:gd name="connsiteY3" fmla="*/ 30737 h 32734"/>
                <a:gd name="connsiteX4" fmla="*/ 69 w 32735"/>
                <a:gd name="connsiteY4" fmla="*/ 8398 h 32734"/>
                <a:gd name="connsiteX5" fmla="*/ 389 w 32735"/>
                <a:gd name="connsiteY5" fmla="*/ 6445 h 32734"/>
                <a:gd name="connsiteX6" fmla="*/ 1999 w 32735"/>
                <a:gd name="connsiteY6" fmla="*/ 5291 h 32734"/>
                <a:gd name="connsiteX7" fmla="*/ 24334 w 32735"/>
                <a:gd name="connsiteY7" fmla="*/ 71 h 32734"/>
                <a:gd name="connsiteX8" fmla="*/ 26289 w 32735"/>
                <a:gd name="connsiteY8" fmla="*/ 390 h 32734"/>
                <a:gd name="connsiteX9" fmla="*/ 27445 w 32735"/>
                <a:gd name="connsiteY9" fmla="*/ 1999 h 32734"/>
                <a:gd name="connsiteX10" fmla="*/ 32668 w 32735"/>
                <a:gd name="connsiteY10" fmla="*/ 24326 h 32734"/>
                <a:gd name="connsiteX11" fmla="*/ 32346 w 32735"/>
                <a:gd name="connsiteY11" fmla="*/ 26291 h 32734"/>
                <a:gd name="connsiteX12" fmla="*/ 30736 w 32735"/>
                <a:gd name="connsiteY12" fmla="*/ 27446 h 32734"/>
                <a:gd name="connsiteX13" fmla="*/ 9744 w 32735"/>
                <a:gd name="connsiteY13" fmla="*/ 27041 h 32734"/>
                <a:gd name="connsiteX14" fmla="*/ 27037 w 32735"/>
                <a:gd name="connsiteY14" fmla="*/ 22988 h 32734"/>
                <a:gd name="connsiteX15" fmla="*/ 22993 w 32735"/>
                <a:gd name="connsiteY15" fmla="*/ 5696 h 32734"/>
                <a:gd name="connsiteX16" fmla="*/ 5700 w 32735"/>
                <a:gd name="connsiteY16" fmla="*/ 9736 h 32734"/>
                <a:gd name="connsiteX17" fmla="*/ 9744 w 32735"/>
                <a:gd name="connsiteY17" fmla="*/ 27041 h 32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735" h="32734">
                  <a:moveTo>
                    <a:pt x="30736" y="27446"/>
                  </a:moveTo>
                  <a:lnTo>
                    <a:pt x="8401" y="32665"/>
                  </a:lnTo>
                  <a:cubicBezTo>
                    <a:pt x="7733" y="32825"/>
                    <a:pt x="7030" y="32702"/>
                    <a:pt x="6446" y="32346"/>
                  </a:cubicBezTo>
                  <a:cubicBezTo>
                    <a:pt x="5863" y="31978"/>
                    <a:pt x="5448" y="31400"/>
                    <a:pt x="5292" y="30737"/>
                  </a:cubicBezTo>
                  <a:lnTo>
                    <a:pt x="69" y="8398"/>
                  </a:lnTo>
                  <a:cubicBezTo>
                    <a:pt x="-89" y="7734"/>
                    <a:pt x="27" y="7022"/>
                    <a:pt x="389" y="6445"/>
                  </a:cubicBezTo>
                  <a:cubicBezTo>
                    <a:pt x="751" y="5855"/>
                    <a:pt x="1331" y="5450"/>
                    <a:pt x="1999" y="5291"/>
                  </a:cubicBezTo>
                  <a:lnTo>
                    <a:pt x="24334" y="71"/>
                  </a:lnTo>
                  <a:cubicBezTo>
                    <a:pt x="25003" y="-89"/>
                    <a:pt x="25706" y="22"/>
                    <a:pt x="26289" y="390"/>
                  </a:cubicBezTo>
                  <a:cubicBezTo>
                    <a:pt x="26872" y="746"/>
                    <a:pt x="27289" y="1324"/>
                    <a:pt x="27445" y="1999"/>
                  </a:cubicBezTo>
                  <a:lnTo>
                    <a:pt x="32668" y="24326"/>
                  </a:lnTo>
                  <a:cubicBezTo>
                    <a:pt x="32824" y="25002"/>
                    <a:pt x="32708" y="25702"/>
                    <a:pt x="32346" y="26291"/>
                  </a:cubicBezTo>
                  <a:cubicBezTo>
                    <a:pt x="31984" y="26869"/>
                    <a:pt x="31405" y="27286"/>
                    <a:pt x="30736" y="27446"/>
                  </a:cubicBezTo>
                  <a:close/>
                  <a:moveTo>
                    <a:pt x="9744" y="27041"/>
                  </a:moveTo>
                  <a:lnTo>
                    <a:pt x="27037" y="22988"/>
                  </a:lnTo>
                  <a:lnTo>
                    <a:pt x="22993" y="5696"/>
                  </a:lnTo>
                  <a:lnTo>
                    <a:pt x="5700" y="9736"/>
                  </a:lnTo>
                  <a:lnTo>
                    <a:pt x="9744" y="27041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2" name="Полилиния: фигура 431">
              <a:extLst>
                <a:ext uri="{FF2B5EF4-FFF2-40B4-BE49-F238E27FC236}">
                  <a16:creationId xmlns:a16="http://schemas.microsoft.com/office/drawing/2014/main" id="{58E3B19A-779C-644B-FF72-74F8DA26C079}"/>
                </a:ext>
              </a:extLst>
            </p:cNvPr>
            <p:cNvSpPr/>
            <p:nvPr/>
          </p:nvSpPr>
          <p:spPr>
            <a:xfrm>
              <a:off x="5079036" y="3649018"/>
              <a:ext cx="32736" cy="32736"/>
            </a:xfrm>
            <a:custGeom>
              <a:avLst/>
              <a:gdLst>
                <a:gd name="connsiteX0" fmla="*/ 30736 w 32736"/>
                <a:gd name="connsiteY0" fmla="*/ 27446 h 32736"/>
                <a:gd name="connsiteX1" fmla="*/ 8402 w 32736"/>
                <a:gd name="connsiteY1" fmla="*/ 32665 h 32736"/>
                <a:gd name="connsiteX2" fmla="*/ 6447 w 32736"/>
                <a:gd name="connsiteY2" fmla="*/ 32346 h 32736"/>
                <a:gd name="connsiteX3" fmla="*/ 5291 w 32736"/>
                <a:gd name="connsiteY3" fmla="*/ 30737 h 32736"/>
                <a:gd name="connsiteX4" fmla="*/ 68 w 32736"/>
                <a:gd name="connsiteY4" fmla="*/ 8398 h 32736"/>
                <a:gd name="connsiteX5" fmla="*/ 390 w 32736"/>
                <a:gd name="connsiteY5" fmla="*/ 6445 h 32736"/>
                <a:gd name="connsiteX6" fmla="*/ 2000 w 32736"/>
                <a:gd name="connsiteY6" fmla="*/ 5291 h 32736"/>
                <a:gd name="connsiteX7" fmla="*/ 24334 w 32736"/>
                <a:gd name="connsiteY7" fmla="*/ 71 h 32736"/>
                <a:gd name="connsiteX8" fmla="*/ 26289 w 32736"/>
                <a:gd name="connsiteY8" fmla="*/ 390 h 32736"/>
                <a:gd name="connsiteX9" fmla="*/ 27445 w 32736"/>
                <a:gd name="connsiteY9" fmla="*/ 1999 h 32736"/>
                <a:gd name="connsiteX10" fmla="*/ 32668 w 32736"/>
                <a:gd name="connsiteY10" fmla="*/ 24339 h 32736"/>
                <a:gd name="connsiteX11" fmla="*/ 32347 w 32736"/>
                <a:gd name="connsiteY11" fmla="*/ 26292 h 32736"/>
                <a:gd name="connsiteX12" fmla="*/ 30736 w 32736"/>
                <a:gd name="connsiteY12" fmla="*/ 27446 h 32736"/>
                <a:gd name="connsiteX13" fmla="*/ 9743 w 32736"/>
                <a:gd name="connsiteY13" fmla="*/ 27041 h 32736"/>
                <a:gd name="connsiteX14" fmla="*/ 27036 w 32736"/>
                <a:gd name="connsiteY14" fmla="*/ 22988 h 32736"/>
                <a:gd name="connsiteX15" fmla="*/ 22993 w 32736"/>
                <a:gd name="connsiteY15" fmla="*/ 5696 h 32736"/>
                <a:gd name="connsiteX16" fmla="*/ 5700 w 32736"/>
                <a:gd name="connsiteY16" fmla="*/ 9749 h 32736"/>
                <a:gd name="connsiteX17" fmla="*/ 9743 w 32736"/>
                <a:gd name="connsiteY17" fmla="*/ 27041 h 3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736" h="32736">
                  <a:moveTo>
                    <a:pt x="30736" y="27446"/>
                  </a:moveTo>
                  <a:lnTo>
                    <a:pt x="8402" y="32665"/>
                  </a:lnTo>
                  <a:cubicBezTo>
                    <a:pt x="7733" y="32825"/>
                    <a:pt x="7030" y="32715"/>
                    <a:pt x="6447" y="32346"/>
                  </a:cubicBezTo>
                  <a:cubicBezTo>
                    <a:pt x="5863" y="31990"/>
                    <a:pt x="5448" y="31401"/>
                    <a:pt x="5291" y="30737"/>
                  </a:cubicBezTo>
                  <a:lnTo>
                    <a:pt x="68" y="8398"/>
                  </a:lnTo>
                  <a:cubicBezTo>
                    <a:pt x="-88" y="7735"/>
                    <a:pt x="27" y="7035"/>
                    <a:pt x="390" y="6445"/>
                  </a:cubicBezTo>
                  <a:cubicBezTo>
                    <a:pt x="752" y="5868"/>
                    <a:pt x="1330" y="5450"/>
                    <a:pt x="2000" y="5291"/>
                  </a:cubicBezTo>
                  <a:lnTo>
                    <a:pt x="24334" y="71"/>
                  </a:lnTo>
                  <a:cubicBezTo>
                    <a:pt x="25002" y="-89"/>
                    <a:pt x="25706" y="22"/>
                    <a:pt x="26289" y="390"/>
                  </a:cubicBezTo>
                  <a:cubicBezTo>
                    <a:pt x="26873" y="747"/>
                    <a:pt x="27288" y="1336"/>
                    <a:pt x="27445" y="1999"/>
                  </a:cubicBezTo>
                  <a:lnTo>
                    <a:pt x="32668" y="24339"/>
                  </a:lnTo>
                  <a:cubicBezTo>
                    <a:pt x="32824" y="25002"/>
                    <a:pt x="32709" y="25702"/>
                    <a:pt x="32347" y="26292"/>
                  </a:cubicBezTo>
                  <a:cubicBezTo>
                    <a:pt x="31984" y="26869"/>
                    <a:pt x="31405" y="27286"/>
                    <a:pt x="30736" y="27446"/>
                  </a:cubicBezTo>
                  <a:close/>
                  <a:moveTo>
                    <a:pt x="9743" y="27041"/>
                  </a:moveTo>
                  <a:lnTo>
                    <a:pt x="27036" y="22988"/>
                  </a:lnTo>
                  <a:lnTo>
                    <a:pt x="22993" y="5696"/>
                  </a:lnTo>
                  <a:lnTo>
                    <a:pt x="5700" y="9749"/>
                  </a:lnTo>
                  <a:lnTo>
                    <a:pt x="9743" y="27041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3" name="Полилиния: фигура 432">
              <a:extLst>
                <a:ext uri="{FF2B5EF4-FFF2-40B4-BE49-F238E27FC236}">
                  <a16:creationId xmlns:a16="http://schemas.microsoft.com/office/drawing/2014/main" id="{1D53C6ED-FDB1-0C90-74E2-793C9BACBD03}"/>
                </a:ext>
              </a:extLst>
            </p:cNvPr>
            <p:cNvSpPr/>
            <p:nvPr/>
          </p:nvSpPr>
          <p:spPr>
            <a:xfrm>
              <a:off x="4889817" y="3732137"/>
              <a:ext cx="32735" cy="32726"/>
            </a:xfrm>
            <a:custGeom>
              <a:avLst/>
              <a:gdLst>
                <a:gd name="connsiteX0" fmla="*/ 30736 w 32735"/>
                <a:gd name="connsiteY0" fmla="*/ 27446 h 32726"/>
                <a:gd name="connsiteX1" fmla="*/ 8402 w 32735"/>
                <a:gd name="connsiteY1" fmla="*/ 32665 h 32726"/>
                <a:gd name="connsiteX2" fmla="*/ 6456 w 32735"/>
                <a:gd name="connsiteY2" fmla="*/ 32334 h 32726"/>
                <a:gd name="connsiteX3" fmla="*/ 5291 w 32735"/>
                <a:gd name="connsiteY3" fmla="*/ 30737 h 32726"/>
                <a:gd name="connsiteX4" fmla="*/ 68 w 32735"/>
                <a:gd name="connsiteY4" fmla="*/ 8398 h 32726"/>
                <a:gd name="connsiteX5" fmla="*/ 390 w 32735"/>
                <a:gd name="connsiteY5" fmla="*/ 6445 h 32726"/>
                <a:gd name="connsiteX6" fmla="*/ 2000 w 32735"/>
                <a:gd name="connsiteY6" fmla="*/ 5291 h 32726"/>
                <a:gd name="connsiteX7" fmla="*/ 24334 w 32735"/>
                <a:gd name="connsiteY7" fmla="*/ 71 h 32726"/>
                <a:gd name="connsiteX8" fmla="*/ 26289 w 32735"/>
                <a:gd name="connsiteY8" fmla="*/ 390 h 32726"/>
                <a:gd name="connsiteX9" fmla="*/ 27444 w 32735"/>
                <a:gd name="connsiteY9" fmla="*/ 1999 h 32726"/>
                <a:gd name="connsiteX10" fmla="*/ 32656 w 32735"/>
                <a:gd name="connsiteY10" fmla="*/ 24290 h 32726"/>
                <a:gd name="connsiteX11" fmla="*/ 32708 w 32735"/>
                <a:gd name="connsiteY11" fmla="*/ 25309 h 32726"/>
                <a:gd name="connsiteX12" fmla="*/ 32360 w 32735"/>
                <a:gd name="connsiteY12" fmla="*/ 26267 h 32726"/>
                <a:gd name="connsiteX13" fmla="*/ 31666 w 32735"/>
                <a:gd name="connsiteY13" fmla="*/ 27016 h 32726"/>
                <a:gd name="connsiteX14" fmla="*/ 30736 w 32735"/>
                <a:gd name="connsiteY14" fmla="*/ 27446 h 32726"/>
                <a:gd name="connsiteX15" fmla="*/ 9743 w 32735"/>
                <a:gd name="connsiteY15" fmla="*/ 27041 h 32726"/>
                <a:gd name="connsiteX16" fmla="*/ 27036 w 32735"/>
                <a:gd name="connsiteY16" fmla="*/ 22988 h 32726"/>
                <a:gd name="connsiteX17" fmla="*/ 22992 w 32735"/>
                <a:gd name="connsiteY17" fmla="*/ 5696 h 32726"/>
                <a:gd name="connsiteX18" fmla="*/ 5699 w 32735"/>
                <a:gd name="connsiteY18" fmla="*/ 9749 h 32726"/>
                <a:gd name="connsiteX19" fmla="*/ 9743 w 32735"/>
                <a:gd name="connsiteY19" fmla="*/ 27041 h 3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735" h="32726">
                  <a:moveTo>
                    <a:pt x="30736" y="27446"/>
                  </a:moveTo>
                  <a:lnTo>
                    <a:pt x="8402" y="32665"/>
                  </a:lnTo>
                  <a:cubicBezTo>
                    <a:pt x="7734" y="32813"/>
                    <a:pt x="7037" y="32690"/>
                    <a:pt x="6456" y="32334"/>
                  </a:cubicBezTo>
                  <a:cubicBezTo>
                    <a:pt x="5877" y="31965"/>
                    <a:pt x="5459" y="31400"/>
                    <a:pt x="5291" y="30737"/>
                  </a:cubicBezTo>
                  <a:lnTo>
                    <a:pt x="68" y="8398"/>
                  </a:lnTo>
                  <a:cubicBezTo>
                    <a:pt x="-88" y="7734"/>
                    <a:pt x="27" y="7035"/>
                    <a:pt x="390" y="6445"/>
                  </a:cubicBezTo>
                  <a:cubicBezTo>
                    <a:pt x="752" y="5868"/>
                    <a:pt x="1330" y="5450"/>
                    <a:pt x="2000" y="5291"/>
                  </a:cubicBezTo>
                  <a:lnTo>
                    <a:pt x="24334" y="71"/>
                  </a:lnTo>
                  <a:cubicBezTo>
                    <a:pt x="25002" y="-89"/>
                    <a:pt x="25706" y="22"/>
                    <a:pt x="26289" y="390"/>
                  </a:cubicBezTo>
                  <a:cubicBezTo>
                    <a:pt x="26873" y="746"/>
                    <a:pt x="27288" y="1336"/>
                    <a:pt x="27444" y="1999"/>
                  </a:cubicBezTo>
                  <a:lnTo>
                    <a:pt x="32656" y="24290"/>
                  </a:lnTo>
                  <a:cubicBezTo>
                    <a:pt x="32741" y="24621"/>
                    <a:pt x="32758" y="24965"/>
                    <a:pt x="32708" y="25309"/>
                  </a:cubicBezTo>
                  <a:cubicBezTo>
                    <a:pt x="32657" y="25641"/>
                    <a:pt x="32538" y="25972"/>
                    <a:pt x="32360" y="26267"/>
                  </a:cubicBezTo>
                  <a:cubicBezTo>
                    <a:pt x="32181" y="26562"/>
                    <a:pt x="31945" y="26819"/>
                    <a:pt x="31666" y="27016"/>
                  </a:cubicBezTo>
                  <a:cubicBezTo>
                    <a:pt x="31387" y="27225"/>
                    <a:pt x="31072" y="27372"/>
                    <a:pt x="30736" y="27446"/>
                  </a:cubicBezTo>
                  <a:close/>
                  <a:moveTo>
                    <a:pt x="9743" y="27041"/>
                  </a:moveTo>
                  <a:lnTo>
                    <a:pt x="27036" y="22988"/>
                  </a:lnTo>
                  <a:lnTo>
                    <a:pt x="22992" y="5696"/>
                  </a:lnTo>
                  <a:lnTo>
                    <a:pt x="5699" y="9749"/>
                  </a:lnTo>
                  <a:lnTo>
                    <a:pt x="9743" y="27041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4" name="Полилиния: фигура 433">
              <a:extLst>
                <a:ext uri="{FF2B5EF4-FFF2-40B4-BE49-F238E27FC236}">
                  <a16:creationId xmlns:a16="http://schemas.microsoft.com/office/drawing/2014/main" id="{427351CE-121C-D776-635D-B730F66D3E0B}"/>
                </a:ext>
              </a:extLst>
            </p:cNvPr>
            <p:cNvSpPr/>
            <p:nvPr/>
          </p:nvSpPr>
          <p:spPr>
            <a:xfrm>
              <a:off x="4922793" y="3724427"/>
              <a:ext cx="32736" cy="32724"/>
            </a:xfrm>
            <a:custGeom>
              <a:avLst/>
              <a:gdLst>
                <a:gd name="connsiteX0" fmla="*/ 30736 w 32736"/>
                <a:gd name="connsiteY0" fmla="*/ 27444 h 32724"/>
                <a:gd name="connsiteX1" fmla="*/ 8401 w 32736"/>
                <a:gd name="connsiteY1" fmla="*/ 32663 h 32724"/>
                <a:gd name="connsiteX2" fmla="*/ 6457 w 32736"/>
                <a:gd name="connsiteY2" fmla="*/ 32332 h 32724"/>
                <a:gd name="connsiteX3" fmla="*/ 5292 w 32736"/>
                <a:gd name="connsiteY3" fmla="*/ 30735 h 32724"/>
                <a:gd name="connsiteX4" fmla="*/ 69 w 32736"/>
                <a:gd name="connsiteY4" fmla="*/ 8396 h 32724"/>
                <a:gd name="connsiteX5" fmla="*/ 389 w 32736"/>
                <a:gd name="connsiteY5" fmla="*/ 6443 h 32724"/>
                <a:gd name="connsiteX6" fmla="*/ 1999 w 32736"/>
                <a:gd name="connsiteY6" fmla="*/ 5288 h 32724"/>
                <a:gd name="connsiteX7" fmla="*/ 24334 w 32736"/>
                <a:gd name="connsiteY7" fmla="*/ 69 h 32724"/>
                <a:gd name="connsiteX8" fmla="*/ 26289 w 32736"/>
                <a:gd name="connsiteY8" fmla="*/ 388 h 32724"/>
                <a:gd name="connsiteX9" fmla="*/ 27445 w 32736"/>
                <a:gd name="connsiteY9" fmla="*/ 1997 h 32724"/>
                <a:gd name="connsiteX10" fmla="*/ 32656 w 32736"/>
                <a:gd name="connsiteY10" fmla="*/ 24287 h 32724"/>
                <a:gd name="connsiteX11" fmla="*/ 32708 w 32736"/>
                <a:gd name="connsiteY11" fmla="*/ 25307 h 32724"/>
                <a:gd name="connsiteX12" fmla="*/ 32360 w 32736"/>
                <a:gd name="connsiteY12" fmla="*/ 26265 h 32724"/>
                <a:gd name="connsiteX13" fmla="*/ 31667 w 32736"/>
                <a:gd name="connsiteY13" fmla="*/ 27014 h 32724"/>
                <a:gd name="connsiteX14" fmla="*/ 30736 w 32736"/>
                <a:gd name="connsiteY14" fmla="*/ 27444 h 32724"/>
                <a:gd name="connsiteX15" fmla="*/ 9744 w 32736"/>
                <a:gd name="connsiteY15" fmla="*/ 27038 h 32724"/>
                <a:gd name="connsiteX16" fmla="*/ 27037 w 32736"/>
                <a:gd name="connsiteY16" fmla="*/ 22998 h 32724"/>
                <a:gd name="connsiteX17" fmla="*/ 22993 w 32736"/>
                <a:gd name="connsiteY17" fmla="*/ 5694 h 32724"/>
                <a:gd name="connsiteX18" fmla="*/ 5700 w 32736"/>
                <a:gd name="connsiteY18" fmla="*/ 9747 h 32724"/>
                <a:gd name="connsiteX19" fmla="*/ 9744 w 32736"/>
                <a:gd name="connsiteY19" fmla="*/ 27038 h 3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736" h="32724">
                  <a:moveTo>
                    <a:pt x="30736" y="27444"/>
                  </a:moveTo>
                  <a:lnTo>
                    <a:pt x="8401" y="32663"/>
                  </a:lnTo>
                  <a:cubicBezTo>
                    <a:pt x="7735" y="32811"/>
                    <a:pt x="7037" y="32688"/>
                    <a:pt x="6457" y="32332"/>
                  </a:cubicBezTo>
                  <a:cubicBezTo>
                    <a:pt x="5878" y="31963"/>
                    <a:pt x="5460" y="31398"/>
                    <a:pt x="5292" y="30735"/>
                  </a:cubicBezTo>
                  <a:lnTo>
                    <a:pt x="69" y="8396"/>
                  </a:lnTo>
                  <a:cubicBezTo>
                    <a:pt x="-89" y="7732"/>
                    <a:pt x="27" y="7032"/>
                    <a:pt x="389" y="6443"/>
                  </a:cubicBezTo>
                  <a:cubicBezTo>
                    <a:pt x="751" y="5866"/>
                    <a:pt x="1331" y="5448"/>
                    <a:pt x="1999" y="5288"/>
                  </a:cubicBezTo>
                  <a:lnTo>
                    <a:pt x="24334" y="69"/>
                  </a:lnTo>
                  <a:cubicBezTo>
                    <a:pt x="25003" y="-91"/>
                    <a:pt x="25706" y="32"/>
                    <a:pt x="26289" y="388"/>
                  </a:cubicBezTo>
                  <a:cubicBezTo>
                    <a:pt x="26872" y="757"/>
                    <a:pt x="27289" y="1334"/>
                    <a:pt x="27445" y="1997"/>
                  </a:cubicBezTo>
                  <a:lnTo>
                    <a:pt x="32656" y="24287"/>
                  </a:lnTo>
                  <a:cubicBezTo>
                    <a:pt x="32742" y="24619"/>
                    <a:pt x="32759" y="24963"/>
                    <a:pt x="32708" y="25307"/>
                  </a:cubicBezTo>
                  <a:cubicBezTo>
                    <a:pt x="32657" y="25651"/>
                    <a:pt x="32539" y="25970"/>
                    <a:pt x="32360" y="26265"/>
                  </a:cubicBezTo>
                  <a:cubicBezTo>
                    <a:pt x="32182" y="26559"/>
                    <a:pt x="31946" y="26817"/>
                    <a:pt x="31667" y="27014"/>
                  </a:cubicBezTo>
                  <a:cubicBezTo>
                    <a:pt x="31388" y="27223"/>
                    <a:pt x="31071" y="27370"/>
                    <a:pt x="30736" y="27444"/>
                  </a:cubicBezTo>
                  <a:close/>
                  <a:moveTo>
                    <a:pt x="9744" y="27038"/>
                  </a:moveTo>
                  <a:lnTo>
                    <a:pt x="27037" y="22998"/>
                  </a:lnTo>
                  <a:lnTo>
                    <a:pt x="22993" y="5694"/>
                  </a:lnTo>
                  <a:lnTo>
                    <a:pt x="5700" y="9747"/>
                  </a:lnTo>
                  <a:lnTo>
                    <a:pt x="9744" y="27038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5" name="Полилиния: фигура 434">
              <a:extLst>
                <a:ext uri="{FF2B5EF4-FFF2-40B4-BE49-F238E27FC236}">
                  <a16:creationId xmlns:a16="http://schemas.microsoft.com/office/drawing/2014/main" id="{5A6C9AA4-FC8B-B66F-F289-1CE23B991D2D}"/>
                </a:ext>
              </a:extLst>
            </p:cNvPr>
            <p:cNvSpPr/>
            <p:nvPr/>
          </p:nvSpPr>
          <p:spPr>
            <a:xfrm>
              <a:off x="4955762" y="3716714"/>
              <a:ext cx="32736" cy="32724"/>
            </a:xfrm>
            <a:custGeom>
              <a:avLst/>
              <a:gdLst>
                <a:gd name="connsiteX0" fmla="*/ 30736 w 32736"/>
                <a:gd name="connsiteY0" fmla="*/ 27444 h 32724"/>
                <a:gd name="connsiteX1" fmla="*/ 8402 w 32736"/>
                <a:gd name="connsiteY1" fmla="*/ 32663 h 32724"/>
                <a:gd name="connsiteX2" fmla="*/ 6458 w 32736"/>
                <a:gd name="connsiteY2" fmla="*/ 32332 h 32724"/>
                <a:gd name="connsiteX3" fmla="*/ 5291 w 32736"/>
                <a:gd name="connsiteY3" fmla="*/ 30735 h 32724"/>
                <a:gd name="connsiteX4" fmla="*/ 68 w 32736"/>
                <a:gd name="connsiteY4" fmla="*/ 8408 h 32724"/>
                <a:gd name="connsiteX5" fmla="*/ 390 w 32736"/>
                <a:gd name="connsiteY5" fmla="*/ 6443 h 32724"/>
                <a:gd name="connsiteX6" fmla="*/ 2000 w 32736"/>
                <a:gd name="connsiteY6" fmla="*/ 5288 h 32724"/>
                <a:gd name="connsiteX7" fmla="*/ 24334 w 32736"/>
                <a:gd name="connsiteY7" fmla="*/ 69 h 32724"/>
                <a:gd name="connsiteX8" fmla="*/ 26289 w 32736"/>
                <a:gd name="connsiteY8" fmla="*/ 388 h 32724"/>
                <a:gd name="connsiteX9" fmla="*/ 27445 w 32736"/>
                <a:gd name="connsiteY9" fmla="*/ 1997 h 32724"/>
                <a:gd name="connsiteX10" fmla="*/ 32656 w 32736"/>
                <a:gd name="connsiteY10" fmla="*/ 24287 h 32724"/>
                <a:gd name="connsiteX11" fmla="*/ 32708 w 32736"/>
                <a:gd name="connsiteY11" fmla="*/ 25307 h 32724"/>
                <a:gd name="connsiteX12" fmla="*/ 32360 w 32736"/>
                <a:gd name="connsiteY12" fmla="*/ 26265 h 32724"/>
                <a:gd name="connsiteX13" fmla="*/ 31667 w 32736"/>
                <a:gd name="connsiteY13" fmla="*/ 27026 h 32724"/>
                <a:gd name="connsiteX14" fmla="*/ 30736 w 32736"/>
                <a:gd name="connsiteY14" fmla="*/ 27444 h 32724"/>
                <a:gd name="connsiteX15" fmla="*/ 9743 w 32736"/>
                <a:gd name="connsiteY15" fmla="*/ 27038 h 32724"/>
                <a:gd name="connsiteX16" fmla="*/ 27036 w 32736"/>
                <a:gd name="connsiteY16" fmla="*/ 22998 h 32724"/>
                <a:gd name="connsiteX17" fmla="*/ 22992 w 32736"/>
                <a:gd name="connsiteY17" fmla="*/ 5706 h 32724"/>
                <a:gd name="connsiteX18" fmla="*/ 5700 w 32736"/>
                <a:gd name="connsiteY18" fmla="*/ 9746 h 32724"/>
                <a:gd name="connsiteX19" fmla="*/ 9743 w 32736"/>
                <a:gd name="connsiteY19" fmla="*/ 27038 h 3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736" h="32724">
                  <a:moveTo>
                    <a:pt x="30736" y="27444"/>
                  </a:moveTo>
                  <a:lnTo>
                    <a:pt x="8402" y="32663"/>
                  </a:lnTo>
                  <a:cubicBezTo>
                    <a:pt x="7734" y="32811"/>
                    <a:pt x="7037" y="32688"/>
                    <a:pt x="6458" y="32332"/>
                  </a:cubicBezTo>
                  <a:cubicBezTo>
                    <a:pt x="5878" y="31963"/>
                    <a:pt x="5459" y="31398"/>
                    <a:pt x="5291" y="30735"/>
                  </a:cubicBezTo>
                  <a:lnTo>
                    <a:pt x="68" y="8408"/>
                  </a:lnTo>
                  <a:cubicBezTo>
                    <a:pt x="-88" y="7732"/>
                    <a:pt x="27" y="7032"/>
                    <a:pt x="390" y="6443"/>
                  </a:cubicBezTo>
                  <a:cubicBezTo>
                    <a:pt x="752" y="5866"/>
                    <a:pt x="1332" y="5448"/>
                    <a:pt x="2000" y="5288"/>
                  </a:cubicBezTo>
                  <a:lnTo>
                    <a:pt x="24334" y="69"/>
                  </a:lnTo>
                  <a:cubicBezTo>
                    <a:pt x="25002" y="-91"/>
                    <a:pt x="25706" y="32"/>
                    <a:pt x="26289" y="388"/>
                  </a:cubicBezTo>
                  <a:cubicBezTo>
                    <a:pt x="26873" y="757"/>
                    <a:pt x="27288" y="1334"/>
                    <a:pt x="27445" y="1997"/>
                  </a:cubicBezTo>
                  <a:lnTo>
                    <a:pt x="32656" y="24287"/>
                  </a:lnTo>
                  <a:cubicBezTo>
                    <a:pt x="32741" y="24619"/>
                    <a:pt x="32759" y="24963"/>
                    <a:pt x="32708" y="25307"/>
                  </a:cubicBezTo>
                  <a:cubicBezTo>
                    <a:pt x="32657" y="25651"/>
                    <a:pt x="32539" y="25970"/>
                    <a:pt x="32360" y="26265"/>
                  </a:cubicBezTo>
                  <a:cubicBezTo>
                    <a:pt x="32182" y="26559"/>
                    <a:pt x="31946" y="26817"/>
                    <a:pt x="31667" y="27026"/>
                  </a:cubicBezTo>
                  <a:cubicBezTo>
                    <a:pt x="31389" y="27223"/>
                    <a:pt x="31072" y="27370"/>
                    <a:pt x="30736" y="27444"/>
                  </a:cubicBezTo>
                  <a:close/>
                  <a:moveTo>
                    <a:pt x="9743" y="27038"/>
                  </a:moveTo>
                  <a:lnTo>
                    <a:pt x="27036" y="22998"/>
                  </a:lnTo>
                  <a:lnTo>
                    <a:pt x="22992" y="5706"/>
                  </a:lnTo>
                  <a:lnTo>
                    <a:pt x="5700" y="9746"/>
                  </a:lnTo>
                  <a:lnTo>
                    <a:pt x="9743" y="27038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6" name="Полилиния: фигура 435">
              <a:extLst>
                <a:ext uri="{FF2B5EF4-FFF2-40B4-BE49-F238E27FC236}">
                  <a16:creationId xmlns:a16="http://schemas.microsoft.com/office/drawing/2014/main" id="{F6C1825A-08D8-AC6B-A199-E60E43B41172}"/>
                </a:ext>
              </a:extLst>
            </p:cNvPr>
            <p:cNvSpPr/>
            <p:nvPr/>
          </p:nvSpPr>
          <p:spPr>
            <a:xfrm>
              <a:off x="4988739" y="3709002"/>
              <a:ext cx="32735" cy="32728"/>
            </a:xfrm>
            <a:custGeom>
              <a:avLst/>
              <a:gdLst>
                <a:gd name="connsiteX0" fmla="*/ 30736 w 32735"/>
                <a:gd name="connsiteY0" fmla="*/ 27444 h 32728"/>
                <a:gd name="connsiteX1" fmla="*/ 8401 w 32735"/>
                <a:gd name="connsiteY1" fmla="*/ 32675 h 32728"/>
                <a:gd name="connsiteX2" fmla="*/ 6456 w 32735"/>
                <a:gd name="connsiteY2" fmla="*/ 32332 h 32728"/>
                <a:gd name="connsiteX3" fmla="*/ 5291 w 32735"/>
                <a:gd name="connsiteY3" fmla="*/ 30735 h 32728"/>
                <a:gd name="connsiteX4" fmla="*/ 68 w 32735"/>
                <a:gd name="connsiteY4" fmla="*/ 8408 h 32728"/>
                <a:gd name="connsiteX5" fmla="*/ 390 w 32735"/>
                <a:gd name="connsiteY5" fmla="*/ 6455 h 32728"/>
                <a:gd name="connsiteX6" fmla="*/ 1998 w 32735"/>
                <a:gd name="connsiteY6" fmla="*/ 5288 h 32728"/>
                <a:gd name="connsiteX7" fmla="*/ 24334 w 32735"/>
                <a:gd name="connsiteY7" fmla="*/ 69 h 32728"/>
                <a:gd name="connsiteX8" fmla="*/ 26289 w 32735"/>
                <a:gd name="connsiteY8" fmla="*/ 388 h 32728"/>
                <a:gd name="connsiteX9" fmla="*/ 27444 w 32735"/>
                <a:gd name="connsiteY9" fmla="*/ 1997 h 32728"/>
                <a:gd name="connsiteX10" fmla="*/ 32656 w 32735"/>
                <a:gd name="connsiteY10" fmla="*/ 24287 h 32728"/>
                <a:gd name="connsiteX11" fmla="*/ 32708 w 32735"/>
                <a:gd name="connsiteY11" fmla="*/ 25307 h 32728"/>
                <a:gd name="connsiteX12" fmla="*/ 32360 w 32735"/>
                <a:gd name="connsiteY12" fmla="*/ 26265 h 32728"/>
                <a:gd name="connsiteX13" fmla="*/ 31666 w 32735"/>
                <a:gd name="connsiteY13" fmla="*/ 27026 h 32728"/>
                <a:gd name="connsiteX14" fmla="*/ 30736 w 32735"/>
                <a:gd name="connsiteY14" fmla="*/ 27444 h 32728"/>
                <a:gd name="connsiteX15" fmla="*/ 9743 w 32735"/>
                <a:gd name="connsiteY15" fmla="*/ 27038 h 32728"/>
                <a:gd name="connsiteX16" fmla="*/ 27036 w 32735"/>
                <a:gd name="connsiteY16" fmla="*/ 22998 h 32728"/>
                <a:gd name="connsiteX17" fmla="*/ 22992 w 32735"/>
                <a:gd name="connsiteY17" fmla="*/ 5706 h 32728"/>
                <a:gd name="connsiteX18" fmla="*/ 5699 w 32735"/>
                <a:gd name="connsiteY18" fmla="*/ 9746 h 32728"/>
                <a:gd name="connsiteX19" fmla="*/ 9743 w 32735"/>
                <a:gd name="connsiteY19" fmla="*/ 27038 h 3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735" h="32728">
                  <a:moveTo>
                    <a:pt x="30736" y="27444"/>
                  </a:moveTo>
                  <a:lnTo>
                    <a:pt x="8401" y="32675"/>
                  </a:lnTo>
                  <a:cubicBezTo>
                    <a:pt x="7734" y="32811"/>
                    <a:pt x="7037" y="32688"/>
                    <a:pt x="6456" y="32332"/>
                  </a:cubicBezTo>
                  <a:cubicBezTo>
                    <a:pt x="5877" y="31975"/>
                    <a:pt x="5459" y="31398"/>
                    <a:pt x="5291" y="30735"/>
                  </a:cubicBezTo>
                  <a:lnTo>
                    <a:pt x="68" y="8408"/>
                  </a:lnTo>
                  <a:cubicBezTo>
                    <a:pt x="-88" y="7732"/>
                    <a:pt x="27" y="7032"/>
                    <a:pt x="390" y="6455"/>
                  </a:cubicBezTo>
                  <a:cubicBezTo>
                    <a:pt x="752" y="5866"/>
                    <a:pt x="1330" y="5448"/>
                    <a:pt x="1998" y="5288"/>
                  </a:cubicBezTo>
                  <a:lnTo>
                    <a:pt x="24334" y="69"/>
                  </a:lnTo>
                  <a:cubicBezTo>
                    <a:pt x="25002" y="-91"/>
                    <a:pt x="25706" y="32"/>
                    <a:pt x="26289" y="388"/>
                  </a:cubicBezTo>
                  <a:cubicBezTo>
                    <a:pt x="26873" y="757"/>
                    <a:pt x="27288" y="1334"/>
                    <a:pt x="27444" y="1997"/>
                  </a:cubicBezTo>
                  <a:lnTo>
                    <a:pt x="32656" y="24287"/>
                  </a:lnTo>
                  <a:cubicBezTo>
                    <a:pt x="32741" y="24619"/>
                    <a:pt x="32758" y="24963"/>
                    <a:pt x="32708" y="25307"/>
                  </a:cubicBezTo>
                  <a:cubicBezTo>
                    <a:pt x="32657" y="25651"/>
                    <a:pt x="32538" y="25982"/>
                    <a:pt x="32360" y="26265"/>
                  </a:cubicBezTo>
                  <a:cubicBezTo>
                    <a:pt x="32181" y="26559"/>
                    <a:pt x="31945" y="26817"/>
                    <a:pt x="31666" y="27026"/>
                  </a:cubicBezTo>
                  <a:cubicBezTo>
                    <a:pt x="31387" y="27223"/>
                    <a:pt x="31072" y="27370"/>
                    <a:pt x="30736" y="27444"/>
                  </a:cubicBezTo>
                  <a:close/>
                  <a:moveTo>
                    <a:pt x="9743" y="27038"/>
                  </a:moveTo>
                  <a:lnTo>
                    <a:pt x="27036" y="22998"/>
                  </a:lnTo>
                  <a:lnTo>
                    <a:pt x="22992" y="5706"/>
                  </a:lnTo>
                  <a:lnTo>
                    <a:pt x="5699" y="9746"/>
                  </a:lnTo>
                  <a:lnTo>
                    <a:pt x="9743" y="27038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7" name="Полилиния: фигура 436">
              <a:extLst>
                <a:ext uri="{FF2B5EF4-FFF2-40B4-BE49-F238E27FC236}">
                  <a16:creationId xmlns:a16="http://schemas.microsoft.com/office/drawing/2014/main" id="{AD966DEB-3AAF-7004-0150-AA3CD74AAEE5}"/>
                </a:ext>
              </a:extLst>
            </p:cNvPr>
            <p:cNvSpPr/>
            <p:nvPr/>
          </p:nvSpPr>
          <p:spPr>
            <a:xfrm>
              <a:off x="5021708" y="3701295"/>
              <a:ext cx="32736" cy="32725"/>
            </a:xfrm>
            <a:custGeom>
              <a:avLst/>
              <a:gdLst>
                <a:gd name="connsiteX0" fmla="*/ 30736 w 32736"/>
                <a:gd name="connsiteY0" fmla="*/ 27450 h 32725"/>
                <a:gd name="connsiteX1" fmla="*/ 8401 w 32736"/>
                <a:gd name="connsiteY1" fmla="*/ 32670 h 32725"/>
                <a:gd name="connsiteX2" fmla="*/ 6457 w 32736"/>
                <a:gd name="connsiteY2" fmla="*/ 32326 h 32725"/>
                <a:gd name="connsiteX3" fmla="*/ 5292 w 32736"/>
                <a:gd name="connsiteY3" fmla="*/ 30741 h 32725"/>
                <a:gd name="connsiteX4" fmla="*/ 69 w 32736"/>
                <a:gd name="connsiteY4" fmla="*/ 8402 h 32725"/>
                <a:gd name="connsiteX5" fmla="*/ 389 w 32736"/>
                <a:gd name="connsiteY5" fmla="*/ 6449 h 32725"/>
                <a:gd name="connsiteX6" fmla="*/ 1999 w 32736"/>
                <a:gd name="connsiteY6" fmla="*/ 5295 h 32725"/>
                <a:gd name="connsiteX7" fmla="*/ 24334 w 32736"/>
                <a:gd name="connsiteY7" fmla="*/ 63 h 32725"/>
                <a:gd name="connsiteX8" fmla="*/ 26289 w 32736"/>
                <a:gd name="connsiteY8" fmla="*/ 395 h 32725"/>
                <a:gd name="connsiteX9" fmla="*/ 27445 w 32736"/>
                <a:gd name="connsiteY9" fmla="*/ 2004 h 32725"/>
                <a:gd name="connsiteX10" fmla="*/ 32656 w 32736"/>
                <a:gd name="connsiteY10" fmla="*/ 24282 h 32725"/>
                <a:gd name="connsiteX11" fmla="*/ 32708 w 32736"/>
                <a:gd name="connsiteY11" fmla="*/ 25301 h 32725"/>
                <a:gd name="connsiteX12" fmla="*/ 32361 w 32736"/>
                <a:gd name="connsiteY12" fmla="*/ 26271 h 32725"/>
                <a:gd name="connsiteX13" fmla="*/ 31667 w 32736"/>
                <a:gd name="connsiteY13" fmla="*/ 27020 h 32725"/>
                <a:gd name="connsiteX14" fmla="*/ 30736 w 32736"/>
                <a:gd name="connsiteY14" fmla="*/ 27450 h 32725"/>
                <a:gd name="connsiteX15" fmla="*/ 9744 w 32736"/>
                <a:gd name="connsiteY15" fmla="*/ 27033 h 32725"/>
                <a:gd name="connsiteX16" fmla="*/ 27037 w 32736"/>
                <a:gd name="connsiteY16" fmla="*/ 22992 h 32725"/>
                <a:gd name="connsiteX17" fmla="*/ 22993 w 32736"/>
                <a:gd name="connsiteY17" fmla="*/ 5700 h 32725"/>
                <a:gd name="connsiteX18" fmla="*/ 5700 w 32736"/>
                <a:gd name="connsiteY18" fmla="*/ 9741 h 32725"/>
                <a:gd name="connsiteX19" fmla="*/ 9744 w 32736"/>
                <a:gd name="connsiteY19" fmla="*/ 27033 h 3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736" h="32725">
                  <a:moveTo>
                    <a:pt x="30736" y="27450"/>
                  </a:moveTo>
                  <a:lnTo>
                    <a:pt x="8401" y="32670"/>
                  </a:lnTo>
                  <a:cubicBezTo>
                    <a:pt x="7735" y="32805"/>
                    <a:pt x="7037" y="32694"/>
                    <a:pt x="6457" y="32326"/>
                  </a:cubicBezTo>
                  <a:cubicBezTo>
                    <a:pt x="5878" y="31970"/>
                    <a:pt x="5460" y="31393"/>
                    <a:pt x="5292" y="30741"/>
                  </a:cubicBezTo>
                  <a:lnTo>
                    <a:pt x="69" y="8402"/>
                  </a:lnTo>
                  <a:cubicBezTo>
                    <a:pt x="-89" y="7727"/>
                    <a:pt x="27" y="7026"/>
                    <a:pt x="389" y="6449"/>
                  </a:cubicBezTo>
                  <a:cubicBezTo>
                    <a:pt x="751" y="5860"/>
                    <a:pt x="1331" y="5442"/>
                    <a:pt x="1999" y="5295"/>
                  </a:cubicBezTo>
                  <a:lnTo>
                    <a:pt x="24334" y="63"/>
                  </a:lnTo>
                  <a:cubicBezTo>
                    <a:pt x="25003" y="-84"/>
                    <a:pt x="25706" y="26"/>
                    <a:pt x="26289" y="395"/>
                  </a:cubicBezTo>
                  <a:cubicBezTo>
                    <a:pt x="26872" y="751"/>
                    <a:pt x="27289" y="1328"/>
                    <a:pt x="27445" y="2004"/>
                  </a:cubicBezTo>
                  <a:lnTo>
                    <a:pt x="32656" y="24282"/>
                  </a:lnTo>
                  <a:cubicBezTo>
                    <a:pt x="32742" y="24613"/>
                    <a:pt x="32759" y="24970"/>
                    <a:pt x="32708" y="25301"/>
                  </a:cubicBezTo>
                  <a:cubicBezTo>
                    <a:pt x="32657" y="25645"/>
                    <a:pt x="32539" y="25976"/>
                    <a:pt x="32361" y="26271"/>
                  </a:cubicBezTo>
                  <a:cubicBezTo>
                    <a:pt x="32181" y="26566"/>
                    <a:pt x="31946" y="26812"/>
                    <a:pt x="31667" y="27020"/>
                  </a:cubicBezTo>
                  <a:cubicBezTo>
                    <a:pt x="31388" y="27217"/>
                    <a:pt x="31071" y="27364"/>
                    <a:pt x="30736" y="27450"/>
                  </a:cubicBezTo>
                  <a:close/>
                  <a:moveTo>
                    <a:pt x="9744" y="27033"/>
                  </a:moveTo>
                  <a:lnTo>
                    <a:pt x="27037" y="22992"/>
                  </a:lnTo>
                  <a:lnTo>
                    <a:pt x="22993" y="5700"/>
                  </a:lnTo>
                  <a:lnTo>
                    <a:pt x="5700" y="9741"/>
                  </a:lnTo>
                  <a:lnTo>
                    <a:pt x="9744" y="27033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8" name="Полилиния: фигура 437">
              <a:extLst>
                <a:ext uri="{FF2B5EF4-FFF2-40B4-BE49-F238E27FC236}">
                  <a16:creationId xmlns:a16="http://schemas.microsoft.com/office/drawing/2014/main" id="{3934E3E3-69DC-66D1-27BB-9964F359B50C}"/>
                </a:ext>
              </a:extLst>
            </p:cNvPr>
            <p:cNvSpPr/>
            <p:nvPr/>
          </p:nvSpPr>
          <p:spPr>
            <a:xfrm>
              <a:off x="5054684" y="3693582"/>
              <a:ext cx="32736" cy="32725"/>
            </a:xfrm>
            <a:custGeom>
              <a:avLst/>
              <a:gdLst>
                <a:gd name="connsiteX0" fmla="*/ 30736 w 32736"/>
                <a:gd name="connsiteY0" fmla="*/ 27450 h 32725"/>
                <a:gd name="connsiteX1" fmla="*/ 8402 w 32736"/>
                <a:gd name="connsiteY1" fmla="*/ 32670 h 32725"/>
                <a:gd name="connsiteX2" fmla="*/ 6458 w 32736"/>
                <a:gd name="connsiteY2" fmla="*/ 32326 h 32725"/>
                <a:gd name="connsiteX3" fmla="*/ 5291 w 32736"/>
                <a:gd name="connsiteY3" fmla="*/ 30742 h 32725"/>
                <a:gd name="connsiteX4" fmla="*/ 68 w 32736"/>
                <a:gd name="connsiteY4" fmla="*/ 8402 h 32725"/>
                <a:gd name="connsiteX5" fmla="*/ 390 w 32736"/>
                <a:gd name="connsiteY5" fmla="*/ 6450 h 32725"/>
                <a:gd name="connsiteX6" fmla="*/ 2000 w 32736"/>
                <a:gd name="connsiteY6" fmla="*/ 5295 h 32725"/>
                <a:gd name="connsiteX7" fmla="*/ 24334 w 32736"/>
                <a:gd name="connsiteY7" fmla="*/ 63 h 32725"/>
                <a:gd name="connsiteX8" fmla="*/ 26289 w 32736"/>
                <a:gd name="connsiteY8" fmla="*/ 395 h 32725"/>
                <a:gd name="connsiteX9" fmla="*/ 27445 w 32736"/>
                <a:gd name="connsiteY9" fmla="*/ 2004 h 32725"/>
                <a:gd name="connsiteX10" fmla="*/ 32656 w 32736"/>
                <a:gd name="connsiteY10" fmla="*/ 24282 h 32725"/>
                <a:gd name="connsiteX11" fmla="*/ 32708 w 32736"/>
                <a:gd name="connsiteY11" fmla="*/ 25301 h 32725"/>
                <a:gd name="connsiteX12" fmla="*/ 32360 w 32736"/>
                <a:gd name="connsiteY12" fmla="*/ 26271 h 32725"/>
                <a:gd name="connsiteX13" fmla="*/ 31667 w 32736"/>
                <a:gd name="connsiteY13" fmla="*/ 27020 h 32725"/>
                <a:gd name="connsiteX14" fmla="*/ 30736 w 32736"/>
                <a:gd name="connsiteY14" fmla="*/ 27450 h 32725"/>
                <a:gd name="connsiteX15" fmla="*/ 9743 w 32736"/>
                <a:gd name="connsiteY15" fmla="*/ 27033 h 32725"/>
                <a:gd name="connsiteX16" fmla="*/ 27036 w 32736"/>
                <a:gd name="connsiteY16" fmla="*/ 22992 h 32725"/>
                <a:gd name="connsiteX17" fmla="*/ 22992 w 32736"/>
                <a:gd name="connsiteY17" fmla="*/ 5700 h 32725"/>
                <a:gd name="connsiteX18" fmla="*/ 5699 w 32736"/>
                <a:gd name="connsiteY18" fmla="*/ 9741 h 32725"/>
                <a:gd name="connsiteX19" fmla="*/ 9743 w 32736"/>
                <a:gd name="connsiteY19" fmla="*/ 27033 h 3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736" h="32725">
                  <a:moveTo>
                    <a:pt x="30736" y="27450"/>
                  </a:moveTo>
                  <a:lnTo>
                    <a:pt x="8402" y="32670"/>
                  </a:lnTo>
                  <a:cubicBezTo>
                    <a:pt x="7734" y="32805"/>
                    <a:pt x="7037" y="32694"/>
                    <a:pt x="6458" y="32326"/>
                  </a:cubicBezTo>
                  <a:cubicBezTo>
                    <a:pt x="5877" y="31970"/>
                    <a:pt x="5459" y="31393"/>
                    <a:pt x="5291" y="30742"/>
                  </a:cubicBezTo>
                  <a:lnTo>
                    <a:pt x="68" y="8402"/>
                  </a:lnTo>
                  <a:cubicBezTo>
                    <a:pt x="-88" y="7739"/>
                    <a:pt x="27" y="7027"/>
                    <a:pt x="390" y="6450"/>
                  </a:cubicBezTo>
                  <a:cubicBezTo>
                    <a:pt x="752" y="5860"/>
                    <a:pt x="1330" y="5442"/>
                    <a:pt x="2000" y="5295"/>
                  </a:cubicBezTo>
                  <a:lnTo>
                    <a:pt x="24334" y="63"/>
                  </a:lnTo>
                  <a:cubicBezTo>
                    <a:pt x="25002" y="-84"/>
                    <a:pt x="25706" y="26"/>
                    <a:pt x="26289" y="395"/>
                  </a:cubicBezTo>
                  <a:cubicBezTo>
                    <a:pt x="26873" y="751"/>
                    <a:pt x="27288" y="1328"/>
                    <a:pt x="27445" y="2004"/>
                  </a:cubicBezTo>
                  <a:lnTo>
                    <a:pt x="32656" y="24282"/>
                  </a:lnTo>
                  <a:cubicBezTo>
                    <a:pt x="32741" y="24613"/>
                    <a:pt x="32759" y="24970"/>
                    <a:pt x="32708" y="25301"/>
                  </a:cubicBezTo>
                  <a:cubicBezTo>
                    <a:pt x="32657" y="25645"/>
                    <a:pt x="32539" y="25977"/>
                    <a:pt x="32360" y="26271"/>
                  </a:cubicBezTo>
                  <a:cubicBezTo>
                    <a:pt x="32182" y="26566"/>
                    <a:pt x="31946" y="26824"/>
                    <a:pt x="31667" y="27020"/>
                  </a:cubicBezTo>
                  <a:cubicBezTo>
                    <a:pt x="31389" y="27217"/>
                    <a:pt x="31072" y="27364"/>
                    <a:pt x="30736" y="27450"/>
                  </a:cubicBezTo>
                  <a:close/>
                  <a:moveTo>
                    <a:pt x="9743" y="27033"/>
                  </a:moveTo>
                  <a:lnTo>
                    <a:pt x="27036" y="22992"/>
                  </a:lnTo>
                  <a:lnTo>
                    <a:pt x="22992" y="5700"/>
                  </a:lnTo>
                  <a:lnTo>
                    <a:pt x="5699" y="9741"/>
                  </a:lnTo>
                  <a:lnTo>
                    <a:pt x="9743" y="27033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9" name="Полилиния: фигура 438">
              <a:extLst>
                <a:ext uri="{FF2B5EF4-FFF2-40B4-BE49-F238E27FC236}">
                  <a16:creationId xmlns:a16="http://schemas.microsoft.com/office/drawing/2014/main" id="{A8CC3165-3297-CE71-5E22-3996AC23548F}"/>
                </a:ext>
              </a:extLst>
            </p:cNvPr>
            <p:cNvSpPr/>
            <p:nvPr/>
          </p:nvSpPr>
          <p:spPr>
            <a:xfrm>
              <a:off x="5087654" y="3685874"/>
              <a:ext cx="32735" cy="32726"/>
            </a:xfrm>
            <a:custGeom>
              <a:avLst/>
              <a:gdLst>
                <a:gd name="connsiteX0" fmla="*/ 30736 w 32735"/>
                <a:gd name="connsiteY0" fmla="*/ 27446 h 32726"/>
                <a:gd name="connsiteX1" fmla="*/ 8401 w 32735"/>
                <a:gd name="connsiteY1" fmla="*/ 32665 h 32726"/>
                <a:gd name="connsiteX2" fmla="*/ 6457 w 32735"/>
                <a:gd name="connsiteY2" fmla="*/ 32334 h 32726"/>
                <a:gd name="connsiteX3" fmla="*/ 5291 w 32735"/>
                <a:gd name="connsiteY3" fmla="*/ 30737 h 32726"/>
                <a:gd name="connsiteX4" fmla="*/ 68 w 32735"/>
                <a:gd name="connsiteY4" fmla="*/ 8398 h 32726"/>
                <a:gd name="connsiteX5" fmla="*/ 390 w 32735"/>
                <a:gd name="connsiteY5" fmla="*/ 6445 h 32726"/>
                <a:gd name="connsiteX6" fmla="*/ 1998 w 32735"/>
                <a:gd name="connsiteY6" fmla="*/ 5291 h 32726"/>
                <a:gd name="connsiteX7" fmla="*/ 24334 w 32735"/>
                <a:gd name="connsiteY7" fmla="*/ 71 h 32726"/>
                <a:gd name="connsiteX8" fmla="*/ 26289 w 32735"/>
                <a:gd name="connsiteY8" fmla="*/ 390 h 32726"/>
                <a:gd name="connsiteX9" fmla="*/ 27444 w 32735"/>
                <a:gd name="connsiteY9" fmla="*/ 1999 h 32726"/>
                <a:gd name="connsiteX10" fmla="*/ 32656 w 32735"/>
                <a:gd name="connsiteY10" fmla="*/ 24290 h 32726"/>
                <a:gd name="connsiteX11" fmla="*/ 32708 w 32735"/>
                <a:gd name="connsiteY11" fmla="*/ 25309 h 32726"/>
                <a:gd name="connsiteX12" fmla="*/ 32360 w 32735"/>
                <a:gd name="connsiteY12" fmla="*/ 26267 h 32726"/>
                <a:gd name="connsiteX13" fmla="*/ 31666 w 32735"/>
                <a:gd name="connsiteY13" fmla="*/ 27016 h 32726"/>
                <a:gd name="connsiteX14" fmla="*/ 30736 w 32735"/>
                <a:gd name="connsiteY14" fmla="*/ 27446 h 32726"/>
                <a:gd name="connsiteX15" fmla="*/ 9743 w 32735"/>
                <a:gd name="connsiteY15" fmla="*/ 27041 h 32726"/>
                <a:gd name="connsiteX16" fmla="*/ 27036 w 32735"/>
                <a:gd name="connsiteY16" fmla="*/ 22988 h 32726"/>
                <a:gd name="connsiteX17" fmla="*/ 22992 w 32735"/>
                <a:gd name="connsiteY17" fmla="*/ 5696 h 32726"/>
                <a:gd name="connsiteX18" fmla="*/ 5699 w 32735"/>
                <a:gd name="connsiteY18" fmla="*/ 9749 h 32726"/>
                <a:gd name="connsiteX19" fmla="*/ 9743 w 32735"/>
                <a:gd name="connsiteY19" fmla="*/ 27041 h 3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735" h="32726">
                  <a:moveTo>
                    <a:pt x="30736" y="27446"/>
                  </a:moveTo>
                  <a:lnTo>
                    <a:pt x="8401" y="32665"/>
                  </a:lnTo>
                  <a:cubicBezTo>
                    <a:pt x="7734" y="32813"/>
                    <a:pt x="7037" y="32690"/>
                    <a:pt x="6457" y="32334"/>
                  </a:cubicBezTo>
                  <a:cubicBezTo>
                    <a:pt x="5877" y="31965"/>
                    <a:pt x="5459" y="31400"/>
                    <a:pt x="5291" y="30737"/>
                  </a:cubicBezTo>
                  <a:lnTo>
                    <a:pt x="68" y="8398"/>
                  </a:lnTo>
                  <a:cubicBezTo>
                    <a:pt x="-88" y="7734"/>
                    <a:pt x="27" y="7035"/>
                    <a:pt x="390" y="6445"/>
                  </a:cubicBezTo>
                  <a:cubicBezTo>
                    <a:pt x="752" y="5868"/>
                    <a:pt x="1330" y="5450"/>
                    <a:pt x="1998" y="5291"/>
                  </a:cubicBezTo>
                  <a:lnTo>
                    <a:pt x="24334" y="71"/>
                  </a:lnTo>
                  <a:cubicBezTo>
                    <a:pt x="25002" y="-89"/>
                    <a:pt x="25706" y="22"/>
                    <a:pt x="26289" y="390"/>
                  </a:cubicBezTo>
                  <a:cubicBezTo>
                    <a:pt x="26873" y="746"/>
                    <a:pt x="27288" y="1336"/>
                    <a:pt x="27444" y="1999"/>
                  </a:cubicBezTo>
                  <a:lnTo>
                    <a:pt x="32656" y="24290"/>
                  </a:lnTo>
                  <a:cubicBezTo>
                    <a:pt x="32741" y="24621"/>
                    <a:pt x="32758" y="24965"/>
                    <a:pt x="32708" y="25309"/>
                  </a:cubicBezTo>
                  <a:cubicBezTo>
                    <a:pt x="32657" y="25641"/>
                    <a:pt x="32538" y="25972"/>
                    <a:pt x="32360" y="26267"/>
                  </a:cubicBezTo>
                  <a:cubicBezTo>
                    <a:pt x="32181" y="26562"/>
                    <a:pt x="31945" y="26819"/>
                    <a:pt x="31666" y="27016"/>
                  </a:cubicBezTo>
                  <a:cubicBezTo>
                    <a:pt x="31387" y="27225"/>
                    <a:pt x="31072" y="27372"/>
                    <a:pt x="30736" y="27446"/>
                  </a:cubicBezTo>
                  <a:close/>
                  <a:moveTo>
                    <a:pt x="9743" y="27041"/>
                  </a:moveTo>
                  <a:lnTo>
                    <a:pt x="27036" y="22988"/>
                  </a:lnTo>
                  <a:lnTo>
                    <a:pt x="22992" y="5696"/>
                  </a:lnTo>
                  <a:lnTo>
                    <a:pt x="5699" y="9749"/>
                  </a:lnTo>
                  <a:lnTo>
                    <a:pt x="9743" y="27041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0" name="Полилиния: фигура 439">
              <a:extLst>
                <a:ext uri="{FF2B5EF4-FFF2-40B4-BE49-F238E27FC236}">
                  <a16:creationId xmlns:a16="http://schemas.microsoft.com/office/drawing/2014/main" id="{17470065-18D5-ED0C-930B-BEB9BB57C0B1}"/>
                </a:ext>
              </a:extLst>
            </p:cNvPr>
            <p:cNvSpPr/>
            <p:nvPr/>
          </p:nvSpPr>
          <p:spPr>
            <a:xfrm>
              <a:off x="4898438" y="3768944"/>
              <a:ext cx="32725" cy="32734"/>
            </a:xfrm>
            <a:custGeom>
              <a:avLst/>
              <a:gdLst>
                <a:gd name="connsiteX0" fmla="*/ 30726 w 32725"/>
                <a:gd name="connsiteY0" fmla="*/ 27446 h 32734"/>
                <a:gd name="connsiteX1" fmla="*/ 8391 w 32725"/>
                <a:gd name="connsiteY1" fmla="*/ 32665 h 32734"/>
                <a:gd name="connsiteX2" fmla="*/ 6436 w 32725"/>
                <a:gd name="connsiteY2" fmla="*/ 32346 h 32734"/>
                <a:gd name="connsiteX3" fmla="*/ 5281 w 32725"/>
                <a:gd name="connsiteY3" fmla="*/ 30737 h 32734"/>
                <a:gd name="connsiteX4" fmla="*/ 58 w 32725"/>
                <a:gd name="connsiteY4" fmla="*/ 8398 h 32734"/>
                <a:gd name="connsiteX5" fmla="*/ 397 w 32725"/>
                <a:gd name="connsiteY5" fmla="*/ 6457 h 32734"/>
                <a:gd name="connsiteX6" fmla="*/ 1989 w 32725"/>
                <a:gd name="connsiteY6" fmla="*/ 5291 h 32734"/>
                <a:gd name="connsiteX7" fmla="*/ 24325 w 32725"/>
                <a:gd name="connsiteY7" fmla="*/ 71 h 32734"/>
                <a:gd name="connsiteX8" fmla="*/ 26280 w 32725"/>
                <a:gd name="connsiteY8" fmla="*/ 390 h 32734"/>
                <a:gd name="connsiteX9" fmla="*/ 27434 w 32725"/>
                <a:gd name="connsiteY9" fmla="*/ 1999 h 32734"/>
                <a:gd name="connsiteX10" fmla="*/ 32657 w 32725"/>
                <a:gd name="connsiteY10" fmla="*/ 24339 h 32734"/>
                <a:gd name="connsiteX11" fmla="*/ 32692 w 32725"/>
                <a:gd name="connsiteY11" fmla="*/ 25346 h 32734"/>
                <a:gd name="connsiteX12" fmla="*/ 32336 w 32725"/>
                <a:gd name="connsiteY12" fmla="*/ 26292 h 32734"/>
                <a:gd name="connsiteX13" fmla="*/ 31645 w 32725"/>
                <a:gd name="connsiteY13" fmla="*/ 27028 h 32734"/>
                <a:gd name="connsiteX14" fmla="*/ 30726 w 32725"/>
                <a:gd name="connsiteY14" fmla="*/ 27446 h 32734"/>
                <a:gd name="connsiteX15" fmla="*/ 9733 w 32725"/>
                <a:gd name="connsiteY15" fmla="*/ 27041 h 32734"/>
                <a:gd name="connsiteX16" fmla="*/ 27026 w 32725"/>
                <a:gd name="connsiteY16" fmla="*/ 22988 h 32734"/>
                <a:gd name="connsiteX17" fmla="*/ 22982 w 32725"/>
                <a:gd name="connsiteY17" fmla="*/ 5696 h 32734"/>
                <a:gd name="connsiteX18" fmla="*/ 5689 w 32725"/>
                <a:gd name="connsiteY18" fmla="*/ 9736 h 32734"/>
                <a:gd name="connsiteX19" fmla="*/ 9733 w 32725"/>
                <a:gd name="connsiteY19" fmla="*/ 27041 h 32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725" h="32734">
                  <a:moveTo>
                    <a:pt x="30726" y="27446"/>
                  </a:moveTo>
                  <a:lnTo>
                    <a:pt x="8391" y="32665"/>
                  </a:lnTo>
                  <a:cubicBezTo>
                    <a:pt x="7723" y="32825"/>
                    <a:pt x="7019" y="32702"/>
                    <a:pt x="6436" y="32346"/>
                  </a:cubicBezTo>
                  <a:cubicBezTo>
                    <a:pt x="5852" y="31978"/>
                    <a:pt x="5437" y="31401"/>
                    <a:pt x="5281" y="30737"/>
                  </a:cubicBezTo>
                  <a:lnTo>
                    <a:pt x="58" y="8398"/>
                  </a:lnTo>
                  <a:cubicBezTo>
                    <a:pt x="-84" y="7735"/>
                    <a:pt x="37" y="7035"/>
                    <a:pt x="397" y="6457"/>
                  </a:cubicBezTo>
                  <a:cubicBezTo>
                    <a:pt x="757" y="5880"/>
                    <a:pt x="1328" y="5463"/>
                    <a:pt x="1989" y="5291"/>
                  </a:cubicBezTo>
                  <a:lnTo>
                    <a:pt x="24325" y="71"/>
                  </a:lnTo>
                  <a:cubicBezTo>
                    <a:pt x="24993" y="-89"/>
                    <a:pt x="25696" y="22"/>
                    <a:pt x="26280" y="390"/>
                  </a:cubicBezTo>
                  <a:cubicBezTo>
                    <a:pt x="26862" y="747"/>
                    <a:pt x="27278" y="1324"/>
                    <a:pt x="27434" y="1999"/>
                  </a:cubicBezTo>
                  <a:lnTo>
                    <a:pt x="32657" y="24339"/>
                  </a:lnTo>
                  <a:cubicBezTo>
                    <a:pt x="32735" y="24670"/>
                    <a:pt x="32746" y="25002"/>
                    <a:pt x="32692" y="25346"/>
                  </a:cubicBezTo>
                  <a:cubicBezTo>
                    <a:pt x="32637" y="25677"/>
                    <a:pt x="32515" y="25997"/>
                    <a:pt x="32336" y="26292"/>
                  </a:cubicBezTo>
                  <a:cubicBezTo>
                    <a:pt x="32156" y="26574"/>
                    <a:pt x="31922" y="26832"/>
                    <a:pt x="31645" y="27028"/>
                  </a:cubicBezTo>
                  <a:cubicBezTo>
                    <a:pt x="31370" y="27225"/>
                    <a:pt x="31057" y="27372"/>
                    <a:pt x="30726" y="27446"/>
                  </a:cubicBezTo>
                  <a:close/>
                  <a:moveTo>
                    <a:pt x="9733" y="27041"/>
                  </a:moveTo>
                  <a:lnTo>
                    <a:pt x="27026" y="22988"/>
                  </a:lnTo>
                  <a:lnTo>
                    <a:pt x="22982" y="5696"/>
                  </a:lnTo>
                  <a:lnTo>
                    <a:pt x="5689" y="9736"/>
                  </a:lnTo>
                  <a:lnTo>
                    <a:pt x="9733" y="27041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1" name="Полилиния: фигура 440">
              <a:extLst>
                <a:ext uri="{FF2B5EF4-FFF2-40B4-BE49-F238E27FC236}">
                  <a16:creationId xmlns:a16="http://schemas.microsoft.com/office/drawing/2014/main" id="{554E4C9F-FAD5-9AB9-525C-B478916EAD93}"/>
                </a:ext>
              </a:extLst>
            </p:cNvPr>
            <p:cNvSpPr/>
            <p:nvPr/>
          </p:nvSpPr>
          <p:spPr>
            <a:xfrm>
              <a:off x="4931407" y="3761231"/>
              <a:ext cx="32726" cy="32734"/>
            </a:xfrm>
            <a:custGeom>
              <a:avLst/>
              <a:gdLst>
                <a:gd name="connsiteX0" fmla="*/ 30727 w 32726"/>
                <a:gd name="connsiteY0" fmla="*/ 27446 h 32734"/>
                <a:gd name="connsiteX1" fmla="*/ 8392 w 32726"/>
                <a:gd name="connsiteY1" fmla="*/ 32665 h 32734"/>
                <a:gd name="connsiteX2" fmla="*/ 6437 w 32726"/>
                <a:gd name="connsiteY2" fmla="*/ 32346 h 32734"/>
                <a:gd name="connsiteX3" fmla="*/ 5281 w 32726"/>
                <a:gd name="connsiteY3" fmla="*/ 30737 h 32734"/>
                <a:gd name="connsiteX4" fmla="*/ 58 w 32726"/>
                <a:gd name="connsiteY4" fmla="*/ 8398 h 32734"/>
                <a:gd name="connsiteX5" fmla="*/ 398 w 32726"/>
                <a:gd name="connsiteY5" fmla="*/ 6457 h 32734"/>
                <a:gd name="connsiteX6" fmla="*/ 1990 w 32726"/>
                <a:gd name="connsiteY6" fmla="*/ 5291 h 32734"/>
                <a:gd name="connsiteX7" fmla="*/ 24325 w 32726"/>
                <a:gd name="connsiteY7" fmla="*/ 71 h 32734"/>
                <a:gd name="connsiteX8" fmla="*/ 26280 w 32726"/>
                <a:gd name="connsiteY8" fmla="*/ 390 h 32734"/>
                <a:gd name="connsiteX9" fmla="*/ 27435 w 32726"/>
                <a:gd name="connsiteY9" fmla="*/ 1999 h 32734"/>
                <a:gd name="connsiteX10" fmla="*/ 32659 w 32726"/>
                <a:gd name="connsiteY10" fmla="*/ 24339 h 32734"/>
                <a:gd name="connsiteX11" fmla="*/ 32337 w 32726"/>
                <a:gd name="connsiteY11" fmla="*/ 26291 h 32734"/>
                <a:gd name="connsiteX12" fmla="*/ 30727 w 32726"/>
                <a:gd name="connsiteY12" fmla="*/ 27446 h 32734"/>
                <a:gd name="connsiteX13" fmla="*/ 9734 w 32726"/>
                <a:gd name="connsiteY13" fmla="*/ 27041 h 32734"/>
                <a:gd name="connsiteX14" fmla="*/ 27028 w 32726"/>
                <a:gd name="connsiteY14" fmla="*/ 22988 h 32734"/>
                <a:gd name="connsiteX15" fmla="*/ 22983 w 32726"/>
                <a:gd name="connsiteY15" fmla="*/ 5696 h 32734"/>
                <a:gd name="connsiteX16" fmla="*/ 5690 w 32726"/>
                <a:gd name="connsiteY16" fmla="*/ 9749 h 32734"/>
                <a:gd name="connsiteX17" fmla="*/ 9734 w 32726"/>
                <a:gd name="connsiteY17" fmla="*/ 27041 h 32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726" h="32734">
                  <a:moveTo>
                    <a:pt x="30727" y="27446"/>
                  </a:moveTo>
                  <a:lnTo>
                    <a:pt x="8392" y="32665"/>
                  </a:lnTo>
                  <a:cubicBezTo>
                    <a:pt x="7724" y="32825"/>
                    <a:pt x="7020" y="32702"/>
                    <a:pt x="6437" y="32346"/>
                  </a:cubicBezTo>
                  <a:cubicBezTo>
                    <a:pt x="5854" y="31978"/>
                    <a:pt x="5439" y="31400"/>
                    <a:pt x="5281" y="30737"/>
                  </a:cubicBezTo>
                  <a:lnTo>
                    <a:pt x="58" y="8398"/>
                  </a:lnTo>
                  <a:cubicBezTo>
                    <a:pt x="-84" y="7734"/>
                    <a:pt x="37" y="7035"/>
                    <a:pt x="398" y="6457"/>
                  </a:cubicBezTo>
                  <a:cubicBezTo>
                    <a:pt x="758" y="5880"/>
                    <a:pt x="1328" y="5462"/>
                    <a:pt x="1990" y="5291"/>
                  </a:cubicBezTo>
                  <a:lnTo>
                    <a:pt x="24325" y="71"/>
                  </a:lnTo>
                  <a:cubicBezTo>
                    <a:pt x="24994" y="-89"/>
                    <a:pt x="25696" y="22"/>
                    <a:pt x="26280" y="390"/>
                  </a:cubicBezTo>
                  <a:cubicBezTo>
                    <a:pt x="26863" y="746"/>
                    <a:pt x="27279" y="1336"/>
                    <a:pt x="27435" y="1999"/>
                  </a:cubicBezTo>
                  <a:lnTo>
                    <a:pt x="32659" y="24339"/>
                  </a:lnTo>
                  <a:cubicBezTo>
                    <a:pt x="32815" y="25002"/>
                    <a:pt x="32699" y="25702"/>
                    <a:pt x="32337" y="26291"/>
                  </a:cubicBezTo>
                  <a:cubicBezTo>
                    <a:pt x="31975" y="26869"/>
                    <a:pt x="31396" y="27286"/>
                    <a:pt x="30727" y="27446"/>
                  </a:cubicBezTo>
                  <a:close/>
                  <a:moveTo>
                    <a:pt x="9734" y="27041"/>
                  </a:moveTo>
                  <a:lnTo>
                    <a:pt x="27028" y="22988"/>
                  </a:lnTo>
                  <a:lnTo>
                    <a:pt x="22983" y="5696"/>
                  </a:lnTo>
                  <a:lnTo>
                    <a:pt x="5690" y="9749"/>
                  </a:lnTo>
                  <a:lnTo>
                    <a:pt x="9734" y="27041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2" name="Полилиния: фигура 441">
              <a:extLst>
                <a:ext uri="{FF2B5EF4-FFF2-40B4-BE49-F238E27FC236}">
                  <a16:creationId xmlns:a16="http://schemas.microsoft.com/office/drawing/2014/main" id="{8DB89F59-6C19-3766-D1F5-E91DD73811D4}"/>
                </a:ext>
              </a:extLst>
            </p:cNvPr>
            <p:cNvSpPr/>
            <p:nvPr/>
          </p:nvSpPr>
          <p:spPr>
            <a:xfrm>
              <a:off x="4964384" y="3753521"/>
              <a:ext cx="32725" cy="32734"/>
            </a:xfrm>
            <a:custGeom>
              <a:avLst/>
              <a:gdLst>
                <a:gd name="connsiteX0" fmla="*/ 30727 w 32725"/>
                <a:gd name="connsiteY0" fmla="*/ 27444 h 32734"/>
                <a:gd name="connsiteX1" fmla="*/ 8392 w 32725"/>
                <a:gd name="connsiteY1" fmla="*/ 32663 h 32734"/>
                <a:gd name="connsiteX2" fmla="*/ 6437 w 32725"/>
                <a:gd name="connsiteY2" fmla="*/ 32344 h 32734"/>
                <a:gd name="connsiteX3" fmla="*/ 5281 w 32725"/>
                <a:gd name="connsiteY3" fmla="*/ 30735 h 32734"/>
                <a:gd name="connsiteX4" fmla="*/ 58 w 32725"/>
                <a:gd name="connsiteY4" fmla="*/ 8396 h 32734"/>
                <a:gd name="connsiteX5" fmla="*/ 397 w 32725"/>
                <a:gd name="connsiteY5" fmla="*/ 6455 h 32734"/>
                <a:gd name="connsiteX6" fmla="*/ 1990 w 32725"/>
                <a:gd name="connsiteY6" fmla="*/ 5288 h 32734"/>
                <a:gd name="connsiteX7" fmla="*/ 24325 w 32725"/>
                <a:gd name="connsiteY7" fmla="*/ 69 h 32734"/>
                <a:gd name="connsiteX8" fmla="*/ 26280 w 32725"/>
                <a:gd name="connsiteY8" fmla="*/ 388 h 32734"/>
                <a:gd name="connsiteX9" fmla="*/ 27434 w 32725"/>
                <a:gd name="connsiteY9" fmla="*/ 1997 h 32734"/>
                <a:gd name="connsiteX10" fmla="*/ 32657 w 32725"/>
                <a:gd name="connsiteY10" fmla="*/ 24336 h 32734"/>
                <a:gd name="connsiteX11" fmla="*/ 32337 w 32725"/>
                <a:gd name="connsiteY11" fmla="*/ 26289 h 32734"/>
                <a:gd name="connsiteX12" fmla="*/ 30727 w 32725"/>
                <a:gd name="connsiteY12" fmla="*/ 27444 h 32734"/>
                <a:gd name="connsiteX13" fmla="*/ 9733 w 32725"/>
                <a:gd name="connsiteY13" fmla="*/ 27038 h 32734"/>
                <a:gd name="connsiteX14" fmla="*/ 27026 w 32725"/>
                <a:gd name="connsiteY14" fmla="*/ 22998 h 32734"/>
                <a:gd name="connsiteX15" fmla="*/ 22982 w 32725"/>
                <a:gd name="connsiteY15" fmla="*/ 5694 h 32734"/>
                <a:gd name="connsiteX16" fmla="*/ 5689 w 32725"/>
                <a:gd name="connsiteY16" fmla="*/ 9746 h 32734"/>
                <a:gd name="connsiteX17" fmla="*/ 9733 w 32725"/>
                <a:gd name="connsiteY17" fmla="*/ 27038 h 32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725" h="32734">
                  <a:moveTo>
                    <a:pt x="30727" y="27444"/>
                  </a:moveTo>
                  <a:lnTo>
                    <a:pt x="8392" y="32663"/>
                  </a:lnTo>
                  <a:cubicBezTo>
                    <a:pt x="7723" y="32823"/>
                    <a:pt x="7020" y="32712"/>
                    <a:pt x="6437" y="32344"/>
                  </a:cubicBezTo>
                  <a:cubicBezTo>
                    <a:pt x="5854" y="31988"/>
                    <a:pt x="5437" y="31410"/>
                    <a:pt x="5281" y="30735"/>
                  </a:cubicBezTo>
                  <a:lnTo>
                    <a:pt x="58" y="8396"/>
                  </a:lnTo>
                  <a:cubicBezTo>
                    <a:pt x="-84" y="7732"/>
                    <a:pt x="37" y="7032"/>
                    <a:pt x="397" y="6455"/>
                  </a:cubicBezTo>
                  <a:cubicBezTo>
                    <a:pt x="757" y="5878"/>
                    <a:pt x="1328" y="5460"/>
                    <a:pt x="1990" y="5288"/>
                  </a:cubicBezTo>
                  <a:lnTo>
                    <a:pt x="24325" y="69"/>
                  </a:lnTo>
                  <a:cubicBezTo>
                    <a:pt x="24993" y="-91"/>
                    <a:pt x="25696" y="32"/>
                    <a:pt x="26280" y="388"/>
                  </a:cubicBezTo>
                  <a:cubicBezTo>
                    <a:pt x="26863" y="757"/>
                    <a:pt x="27278" y="1334"/>
                    <a:pt x="27434" y="1997"/>
                  </a:cubicBezTo>
                  <a:lnTo>
                    <a:pt x="32657" y="24336"/>
                  </a:lnTo>
                  <a:cubicBezTo>
                    <a:pt x="32815" y="25000"/>
                    <a:pt x="32699" y="25700"/>
                    <a:pt x="32337" y="26289"/>
                  </a:cubicBezTo>
                  <a:cubicBezTo>
                    <a:pt x="31975" y="26866"/>
                    <a:pt x="31395" y="27284"/>
                    <a:pt x="30727" y="27444"/>
                  </a:cubicBezTo>
                  <a:close/>
                  <a:moveTo>
                    <a:pt x="9733" y="27038"/>
                  </a:moveTo>
                  <a:lnTo>
                    <a:pt x="27026" y="22998"/>
                  </a:lnTo>
                  <a:lnTo>
                    <a:pt x="22982" y="5694"/>
                  </a:lnTo>
                  <a:lnTo>
                    <a:pt x="5689" y="9746"/>
                  </a:lnTo>
                  <a:lnTo>
                    <a:pt x="9733" y="27038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3" name="Полилиния: фигура 442">
              <a:extLst>
                <a:ext uri="{FF2B5EF4-FFF2-40B4-BE49-F238E27FC236}">
                  <a16:creationId xmlns:a16="http://schemas.microsoft.com/office/drawing/2014/main" id="{96B2568A-69F6-F558-0DEC-80707E3192E3}"/>
                </a:ext>
              </a:extLst>
            </p:cNvPr>
            <p:cNvSpPr/>
            <p:nvPr/>
          </p:nvSpPr>
          <p:spPr>
            <a:xfrm>
              <a:off x="4997354" y="3745808"/>
              <a:ext cx="32725" cy="32738"/>
            </a:xfrm>
            <a:custGeom>
              <a:avLst/>
              <a:gdLst>
                <a:gd name="connsiteX0" fmla="*/ 30726 w 32725"/>
                <a:gd name="connsiteY0" fmla="*/ 27444 h 32738"/>
                <a:gd name="connsiteX1" fmla="*/ 8391 w 32725"/>
                <a:gd name="connsiteY1" fmla="*/ 32675 h 32738"/>
                <a:gd name="connsiteX2" fmla="*/ 6436 w 32725"/>
                <a:gd name="connsiteY2" fmla="*/ 32344 h 32738"/>
                <a:gd name="connsiteX3" fmla="*/ 5281 w 32725"/>
                <a:gd name="connsiteY3" fmla="*/ 30735 h 32738"/>
                <a:gd name="connsiteX4" fmla="*/ 58 w 32725"/>
                <a:gd name="connsiteY4" fmla="*/ 8408 h 32738"/>
                <a:gd name="connsiteX5" fmla="*/ 397 w 32725"/>
                <a:gd name="connsiteY5" fmla="*/ 6455 h 32738"/>
                <a:gd name="connsiteX6" fmla="*/ 1989 w 32725"/>
                <a:gd name="connsiteY6" fmla="*/ 5288 h 32738"/>
                <a:gd name="connsiteX7" fmla="*/ 24325 w 32725"/>
                <a:gd name="connsiteY7" fmla="*/ 69 h 32738"/>
                <a:gd name="connsiteX8" fmla="*/ 26280 w 32725"/>
                <a:gd name="connsiteY8" fmla="*/ 388 h 32738"/>
                <a:gd name="connsiteX9" fmla="*/ 27434 w 32725"/>
                <a:gd name="connsiteY9" fmla="*/ 1997 h 32738"/>
                <a:gd name="connsiteX10" fmla="*/ 32657 w 32725"/>
                <a:gd name="connsiteY10" fmla="*/ 24336 h 32738"/>
                <a:gd name="connsiteX11" fmla="*/ 32336 w 32725"/>
                <a:gd name="connsiteY11" fmla="*/ 26289 h 32738"/>
                <a:gd name="connsiteX12" fmla="*/ 30726 w 32725"/>
                <a:gd name="connsiteY12" fmla="*/ 27444 h 32738"/>
                <a:gd name="connsiteX13" fmla="*/ 9733 w 32725"/>
                <a:gd name="connsiteY13" fmla="*/ 27038 h 32738"/>
                <a:gd name="connsiteX14" fmla="*/ 27026 w 32725"/>
                <a:gd name="connsiteY14" fmla="*/ 22998 h 32738"/>
                <a:gd name="connsiteX15" fmla="*/ 22982 w 32725"/>
                <a:gd name="connsiteY15" fmla="*/ 5706 h 32738"/>
                <a:gd name="connsiteX16" fmla="*/ 5689 w 32725"/>
                <a:gd name="connsiteY16" fmla="*/ 9746 h 32738"/>
                <a:gd name="connsiteX17" fmla="*/ 9733 w 32725"/>
                <a:gd name="connsiteY17" fmla="*/ 27038 h 32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725" h="32738">
                  <a:moveTo>
                    <a:pt x="30726" y="27444"/>
                  </a:moveTo>
                  <a:lnTo>
                    <a:pt x="8391" y="32675"/>
                  </a:lnTo>
                  <a:cubicBezTo>
                    <a:pt x="7723" y="32823"/>
                    <a:pt x="7019" y="32712"/>
                    <a:pt x="6436" y="32344"/>
                  </a:cubicBezTo>
                  <a:cubicBezTo>
                    <a:pt x="5852" y="31988"/>
                    <a:pt x="5437" y="31410"/>
                    <a:pt x="5281" y="30735"/>
                  </a:cubicBezTo>
                  <a:lnTo>
                    <a:pt x="58" y="8408"/>
                  </a:lnTo>
                  <a:cubicBezTo>
                    <a:pt x="-84" y="7732"/>
                    <a:pt x="37" y="7044"/>
                    <a:pt x="397" y="6455"/>
                  </a:cubicBezTo>
                  <a:cubicBezTo>
                    <a:pt x="757" y="5878"/>
                    <a:pt x="1328" y="5460"/>
                    <a:pt x="1989" y="5288"/>
                  </a:cubicBezTo>
                  <a:lnTo>
                    <a:pt x="24325" y="69"/>
                  </a:lnTo>
                  <a:cubicBezTo>
                    <a:pt x="24993" y="-91"/>
                    <a:pt x="25696" y="32"/>
                    <a:pt x="26280" y="388"/>
                  </a:cubicBezTo>
                  <a:cubicBezTo>
                    <a:pt x="26862" y="757"/>
                    <a:pt x="27278" y="1334"/>
                    <a:pt x="27434" y="1997"/>
                  </a:cubicBezTo>
                  <a:lnTo>
                    <a:pt x="32657" y="24336"/>
                  </a:lnTo>
                  <a:cubicBezTo>
                    <a:pt x="32813" y="25000"/>
                    <a:pt x="32698" y="25712"/>
                    <a:pt x="32336" y="26289"/>
                  </a:cubicBezTo>
                  <a:cubicBezTo>
                    <a:pt x="31973" y="26879"/>
                    <a:pt x="31395" y="27296"/>
                    <a:pt x="30726" y="27444"/>
                  </a:cubicBezTo>
                  <a:close/>
                  <a:moveTo>
                    <a:pt x="9733" y="27038"/>
                  </a:moveTo>
                  <a:lnTo>
                    <a:pt x="27026" y="22998"/>
                  </a:lnTo>
                  <a:lnTo>
                    <a:pt x="22982" y="5706"/>
                  </a:lnTo>
                  <a:lnTo>
                    <a:pt x="5689" y="9746"/>
                  </a:lnTo>
                  <a:lnTo>
                    <a:pt x="9733" y="27038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4" name="Полилиния: фигура 443">
              <a:extLst>
                <a:ext uri="{FF2B5EF4-FFF2-40B4-BE49-F238E27FC236}">
                  <a16:creationId xmlns:a16="http://schemas.microsoft.com/office/drawing/2014/main" id="{A9B84EEA-5352-87F6-89C7-B1D003D9E36D}"/>
                </a:ext>
              </a:extLst>
            </p:cNvPr>
            <p:cNvSpPr/>
            <p:nvPr/>
          </p:nvSpPr>
          <p:spPr>
            <a:xfrm>
              <a:off x="5030329" y="3738096"/>
              <a:ext cx="32726" cy="32738"/>
            </a:xfrm>
            <a:custGeom>
              <a:avLst/>
              <a:gdLst>
                <a:gd name="connsiteX0" fmla="*/ 30727 w 32726"/>
                <a:gd name="connsiteY0" fmla="*/ 27444 h 32738"/>
                <a:gd name="connsiteX1" fmla="*/ 8392 w 32726"/>
                <a:gd name="connsiteY1" fmla="*/ 32675 h 32738"/>
                <a:gd name="connsiteX2" fmla="*/ 6437 w 32726"/>
                <a:gd name="connsiteY2" fmla="*/ 32344 h 32738"/>
                <a:gd name="connsiteX3" fmla="*/ 5281 w 32726"/>
                <a:gd name="connsiteY3" fmla="*/ 30735 h 32738"/>
                <a:gd name="connsiteX4" fmla="*/ 58 w 32726"/>
                <a:gd name="connsiteY4" fmla="*/ 8408 h 32738"/>
                <a:gd name="connsiteX5" fmla="*/ 397 w 32726"/>
                <a:gd name="connsiteY5" fmla="*/ 6455 h 32738"/>
                <a:gd name="connsiteX6" fmla="*/ 1990 w 32726"/>
                <a:gd name="connsiteY6" fmla="*/ 5288 h 32738"/>
                <a:gd name="connsiteX7" fmla="*/ 24325 w 32726"/>
                <a:gd name="connsiteY7" fmla="*/ 69 h 32738"/>
                <a:gd name="connsiteX8" fmla="*/ 26280 w 32726"/>
                <a:gd name="connsiteY8" fmla="*/ 388 h 32738"/>
                <a:gd name="connsiteX9" fmla="*/ 27435 w 32726"/>
                <a:gd name="connsiteY9" fmla="*/ 1997 h 32738"/>
                <a:gd name="connsiteX10" fmla="*/ 32659 w 32726"/>
                <a:gd name="connsiteY10" fmla="*/ 24336 h 32738"/>
                <a:gd name="connsiteX11" fmla="*/ 32692 w 32726"/>
                <a:gd name="connsiteY11" fmla="*/ 25344 h 32738"/>
                <a:gd name="connsiteX12" fmla="*/ 32337 w 32726"/>
                <a:gd name="connsiteY12" fmla="*/ 26289 h 32738"/>
                <a:gd name="connsiteX13" fmla="*/ 31647 w 32726"/>
                <a:gd name="connsiteY13" fmla="*/ 27026 h 32738"/>
                <a:gd name="connsiteX14" fmla="*/ 30727 w 32726"/>
                <a:gd name="connsiteY14" fmla="*/ 27444 h 32738"/>
                <a:gd name="connsiteX15" fmla="*/ 9733 w 32726"/>
                <a:gd name="connsiteY15" fmla="*/ 27038 h 32738"/>
                <a:gd name="connsiteX16" fmla="*/ 27026 w 32726"/>
                <a:gd name="connsiteY16" fmla="*/ 22998 h 32738"/>
                <a:gd name="connsiteX17" fmla="*/ 22983 w 32726"/>
                <a:gd name="connsiteY17" fmla="*/ 5706 h 32738"/>
                <a:gd name="connsiteX18" fmla="*/ 5690 w 32726"/>
                <a:gd name="connsiteY18" fmla="*/ 9746 h 32738"/>
                <a:gd name="connsiteX19" fmla="*/ 9733 w 32726"/>
                <a:gd name="connsiteY19" fmla="*/ 27038 h 32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726" h="32738">
                  <a:moveTo>
                    <a:pt x="30727" y="27444"/>
                  </a:moveTo>
                  <a:lnTo>
                    <a:pt x="8392" y="32675"/>
                  </a:lnTo>
                  <a:cubicBezTo>
                    <a:pt x="7723" y="32823"/>
                    <a:pt x="7020" y="32712"/>
                    <a:pt x="6437" y="32344"/>
                  </a:cubicBezTo>
                  <a:cubicBezTo>
                    <a:pt x="5854" y="31988"/>
                    <a:pt x="5439" y="31411"/>
                    <a:pt x="5281" y="30735"/>
                  </a:cubicBezTo>
                  <a:lnTo>
                    <a:pt x="58" y="8408"/>
                  </a:lnTo>
                  <a:cubicBezTo>
                    <a:pt x="-84" y="7732"/>
                    <a:pt x="37" y="7044"/>
                    <a:pt x="397" y="6455"/>
                  </a:cubicBezTo>
                  <a:cubicBezTo>
                    <a:pt x="758" y="5878"/>
                    <a:pt x="1328" y="5460"/>
                    <a:pt x="1990" y="5288"/>
                  </a:cubicBezTo>
                  <a:lnTo>
                    <a:pt x="24325" y="69"/>
                  </a:lnTo>
                  <a:cubicBezTo>
                    <a:pt x="24993" y="-91"/>
                    <a:pt x="25696" y="32"/>
                    <a:pt x="26280" y="388"/>
                  </a:cubicBezTo>
                  <a:cubicBezTo>
                    <a:pt x="26863" y="757"/>
                    <a:pt x="27278" y="1334"/>
                    <a:pt x="27435" y="1997"/>
                  </a:cubicBezTo>
                  <a:lnTo>
                    <a:pt x="32659" y="24336"/>
                  </a:lnTo>
                  <a:cubicBezTo>
                    <a:pt x="32736" y="24668"/>
                    <a:pt x="32747" y="25012"/>
                    <a:pt x="32692" y="25344"/>
                  </a:cubicBezTo>
                  <a:cubicBezTo>
                    <a:pt x="32637" y="25687"/>
                    <a:pt x="32516" y="26007"/>
                    <a:pt x="32337" y="26289"/>
                  </a:cubicBezTo>
                  <a:cubicBezTo>
                    <a:pt x="32158" y="26584"/>
                    <a:pt x="31923" y="26830"/>
                    <a:pt x="31647" y="27026"/>
                  </a:cubicBezTo>
                  <a:cubicBezTo>
                    <a:pt x="31370" y="27223"/>
                    <a:pt x="31058" y="27370"/>
                    <a:pt x="30727" y="27444"/>
                  </a:cubicBezTo>
                  <a:close/>
                  <a:moveTo>
                    <a:pt x="9733" y="27038"/>
                  </a:moveTo>
                  <a:lnTo>
                    <a:pt x="27026" y="22998"/>
                  </a:lnTo>
                  <a:lnTo>
                    <a:pt x="22983" y="5706"/>
                  </a:lnTo>
                  <a:lnTo>
                    <a:pt x="5690" y="9746"/>
                  </a:lnTo>
                  <a:lnTo>
                    <a:pt x="9733" y="27038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5" name="Полилиния: фигура 444">
              <a:extLst>
                <a:ext uri="{FF2B5EF4-FFF2-40B4-BE49-F238E27FC236}">
                  <a16:creationId xmlns:a16="http://schemas.microsoft.com/office/drawing/2014/main" id="{FC254C17-04DE-1C1A-736E-59FAA569368C}"/>
                </a:ext>
              </a:extLst>
            </p:cNvPr>
            <p:cNvSpPr/>
            <p:nvPr/>
          </p:nvSpPr>
          <p:spPr>
            <a:xfrm>
              <a:off x="5063299" y="3730383"/>
              <a:ext cx="32725" cy="32738"/>
            </a:xfrm>
            <a:custGeom>
              <a:avLst/>
              <a:gdLst>
                <a:gd name="connsiteX0" fmla="*/ 30727 w 32725"/>
                <a:gd name="connsiteY0" fmla="*/ 27444 h 32738"/>
                <a:gd name="connsiteX1" fmla="*/ 8392 w 32725"/>
                <a:gd name="connsiteY1" fmla="*/ 32675 h 32738"/>
                <a:gd name="connsiteX2" fmla="*/ 6437 w 32725"/>
                <a:gd name="connsiteY2" fmla="*/ 32344 h 32738"/>
                <a:gd name="connsiteX3" fmla="*/ 5281 w 32725"/>
                <a:gd name="connsiteY3" fmla="*/ 30735 h 32738"/>
                <a:gd name="connsiteX4" fmla="*/ 58 w 32725"/>
                <a:gd name="connsiteY4" fmla="*/ 8408 h 32738"/>
                <a:gd name="connsiteX5" fmla="*/ 397 w 32725"/>
                <a:gd name="connsiteY5" fmla="*/ 6455 h 32738"/>
                <a:gd name="connsiteX6" fmla="*/ 1990 w 32725"/>
                <a:gd name="connsiteY6" fmla="*/ 5301 h 32738"/>
                <a:gd name="connsiteX7" fmla="*/ 24325 w 32725"/>
                <a:gd name="connsiteY7" fmla="*/ 69 h 32738"/>
                <a:gd name="connsiteX8" fmla="*/ 26280 w 32725"/>
                <a:gd name="connsiteY8" fmla="*/ 388 h 32738"/>
                <a:gd name="connsiteX9" fmla="*/ 27434 w 32725"/>
                <a:gd name="connsiteY9" fmla="*/ 1997 h 32738"/>
                <a:gd name="connsiteX10" fmla="*/ 32657 w 32725"/>
                <a:gd name="connsiteY10" fmla="*/ 24336 h 32738"/>
                <a:gd name="connsiteX11" fmla="*/ 32337 w 32725"/>
                <a:gd name="connsiteY11" fmla="*/ 26289 h 32738"/>
                <a:gd name="connsiteX12" fmla="*/ 30727 w 32725"/>
                <a:gd name="connsiteY12" fmla="*/ 27444 h 32738"/>
                <a:gd name="connsiteX13" fmla="*/ 9733 w 32725"/>
                <a:gd name="connsiteY13" fmla="*/ 27038 h 32738"/>
                <a:gd name="connsiteX14" fmla="*/ 27026 w 32725"/>
                <a:gd name="connsiteY14" fmla="*/ 22998 h 32738"/>
                <a:gd name="connsiteX15" fmla="*/ 22982 w 32725"/>
                <a:gd name="connsiteY15" fmla="*/ 5706 h 32738"/>
                <a:gd name="connsiteX16" fmla="*/ 5689 w 32725"/>
                <a:gd name="connsiteY16" fmla="*/ 9747 h 32738"/>
                <a:gd name="connsiteX17" fmla="*/ 9733 w 32725"/>
                <a:gd name="connsiteY17" fmla="*/ 27038 h 32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725" h="32738">
                  <a:moveTo>
                    <a:pt x="30727" y="27444"/>
                  </a:moveTo>
                  <a:lnTo>
                    <a:pt x="8392" y="32675"/>
                  </a:lnTo>
                  <a:cubicBezTo>
                    <a:pt x="7723" y="32823"/>
                    <a:pt x="7020" y="32712"/>
                    <a:pt x="6437" y="32344"/>
                  </a:cubicBezTo>
                  <a:cubicBezTo>
                    <a:pt x="5854" y="31988"/>
                    <a:pt x="5437" y="31410"/>
                    <a:pt x="5281" y="30735"/>
                  </a:cubicBezTo>
                  <a:lnTo>
                    <a:pt x="58" y="8408"/>
                  </a:lnTo>
                  <a:cubicBezTo>
                    <a:pt x="-84" y="7732"/>
                    <a:pt x="37" y="7045"/>
                    <a:pt x="397" y="6455"/>
                  </a:cubicBezTo>
                  <a:cubicBezTo>
                    <a:pt x="757" y="5878"/>
                    <a:pt x="1328" y="5460"/>
                    <a:pt x="1990" y="5301"/>
                  </a:cubicBezTo>
                  <a:lnTo>
                    <a:pt x="24325" y="69"/>
                  </a:lnTo>
                  <a:cubicBezTo>
                    <a:pt x="24993" y="-91"/>
                    <a:pt x="25696" y="32"/>
                    <a:pt x="26280" y="388"/>
                  </a:cubicBezTo>
                  <a:cubicBezTo>
                    <a:pt x="26863" y="757"/>
                    <a:pt x="27278" y="1334"/>
                    <a:pt x="27434" y="1997"/>
                  </a:cubicBezTo>
                  <a:lnTo>
                    <a:pt x="32657" y="24336"/>
                  </a:lnTo>
                  <a:cubicBezTo>
                    <a:pt x="32815" y="25012"/>
                    <a:pt x="32699" y="25712"/>
                    <a:pt x="32337" y="26289"/>
                  </a:cubicBezTo>
                  <a:cubicBezTo>
                    <a:pt x="31975" y="26879"/>
                    <a:pt x="31395" y="27296"/>
                    <a:pt x="30727" y="27444"/>
                  </a:cubicBezTo>
                  <a:close/>
                  <a:moveTo>
                    <a:pt x="9733" y="27038"/>
                  </a:moveTo>
                  <a:lnTo>
                    <a:pt x="27026" y="22998"/>
                  </a:lnTo>
                  <a:lnTo>
                    <a:pt x="22982" y="5706"/>
                  </a:lnTo>
                  <a:lnTo>
                    <a:pt x="5689" y="9747"/>
                  </a:lnTo>
                  <a:lnTo>
                    <a:pt x="9733" y="27038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6" name="Полилиния: фигура 445">
              <a:extLst>
                <a:ext uri="{FF2B5EF4-FFF2-40B4-BE49-F238E27FC236}">
                  <a16:creationId xmlns:a16="http://schemas.microsoft.com/office/drawing/2014/main" id="{94A1D260-2ED8-5788-0121-B35BECB03393}"/>
                </a:ext>
              </a:extLst>
            </p:cNvPr>
            <p:cNvSpPr/>
            <p:nvPr/>
          </p:nvSpPr>
          <p:spPr>
            <a:xfrm>
              <a:off x="5096275" y="3722681"/>
              <a:ext cx="32725" cy="32734"/>
            </a:xfrm>
            <a:custGeom>
              <a:avLst/>
              <a:gdLst>
                <a:gd name="connsiteX0" fmla="*/ 30726 w 32725"/>
                <a:gd name="connsiteY0" fmla="*/ 27446 h 32734"/>
                <a:gd name="connsiteX1" fmla="*/ 8391 w 32725"/>
                <a:gd name="connsiteY1" fmla="*/ 32665 h 32734"/>
                <a:gd name="connsiteX2" fmla="*/ 6436 w 32725"/>
                <a:gd name="connsiteY2" fmla="*/ 32346 h 32734"/>
                <a:gd name="connsiteX3" fmla="*/ 5281 w 32725"/>
                <a:gd name="connsiteY3" fmla="*/ 30737 h 32734"/>
                <a:gd name="connsiteX4" fmla="*/ 58 w 32725"/>
                <a:gd name="connsiteY4" fmla="*/ 8398 h 32734"/>
                <a:gd name="connsiteX5" fmla="*/ 397 w 32725"/>
                <a:gd name="connsiteY5" fmla="*/ 6457 h 32734"/>
                <a:gd name="connsiteX6" fmla="*/ 1989 w 32725"/>
                <a:gd name="connsiteY6" fmla="*/ 5291 h 32734"/>
                <a:gd name="connsiteX7" fmla="*/ 24323 w 32725"/>
                <a:gd name="connsiteY7" fmla="*/ 71 h 32734"/>
                <a:gd name="connsiteX8" fmla="*/ 26279 w 32725"/>
                <a:gd name="connsiteY8" fmla="*/ 390 h 32734"/>
                <a:gd name="connsiteX9" fmla="*/ 27434 w 32725"/>
                <a:gd name="connsiteY9" fmla="*/ 1999 h 32734"/>
                <a:gd name="connsiteX10" fmla="*/ 32657 w 32725"/>
                <a:gd name="connsiteY10" fmla="*/ 24327 h 32734"/>
                <a:gd name="connsiteX11" fmla="*/ 32336 w 32725"/>
                <a:gd name="connsiteY11" fmla="*/ 26292 h 32734"/>
                <a:gd name="connsiteX12" fmla="*/ 30726 w 32725"/>
                <a:gd name="connsiteY12" fmla="*/ 27446 h 32734"/>
                <a:gd name="connsiteX13" fmla="*/ 9733 w 32725"/>
                <a:gd name="connsiteY13" fmla="*/ 27028 h 32734"/>
                <a:gd name="connsiteX14" fmla="*/ 27026 w 32725"/>
                <a:gd name="connsiteY14" fmla="*/ 22988 h 32734"/>
                <a:gd name="connsiteX15" fmla="*/ 22982 w 32725"/>
                <a:gd name="connsiteY15" fmla="*/ 5696 h 32734"/>
                <a:gd name="connsiteX16" fmla="*/ 5689 w 32725"/>
                <a:gd name="connsiteY16" fmla="*/ 9736 h 32734"/>
                <a:gd name="connsiteX17" fmla="*/ 9733 w 32725"/>
                <a:gd name="connsiteY17" fmla="*/ 27028 h 32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725" h="32734">
                  <a:moveTo>
                    <a:pt x="30726" y="27446"/>
                  </a:moveTo>
                  <a:lnTo>
                    <a:pt x="8391" y="32665"/>
                  </a:lnTo>
                  <a:cubicBezTo>
                    <a:pt x="7723" y="32825"/>
                    <a:pt x="7019" y="32702"/>
                    <a:pt x="6436" y="32346"/>
                  </a:cubicBezTo>
                  <a:cubicBezTo>
                    <a:pt x="5852" y="31978"/>
                    <a:pt x="5437" y="31401"/>
                    <a:pt x="5281" y="30737"/>
                  </a:cubicBezTo>
                  <a:lnTo>
                    <a:pt x="58" y="8398"/>
                  </a:lnTo>
                  <a:cubicBezTo>
                    <a:pt x="-84" y="7735"/>
                    <a:pt x="37" y="7035"/>
                    <a:pt x="397" y="6457"/>
                  </a:cubicBezTo>
                  <a:cubicBezTo>
                    <a:pt x="757" y="5880"/>
                    <a:pt x="1328" y="5463"/>
                    <a:pt x="1989" y="5291"/>
                  </a:cubicBezTo>
                  <a:lnTo>
                    <a:pt x="24323" y="71"/>
                  </a:lnTo>
                  <a:cubicBezTo>
                    <a:pt x="24993" y="-89"/>
                    <a:pt x="25695" y="22"/>
                    <a:pt x="26279" y="390"/>
                  </a:cubicBezTo>
                  <a:cubicBezTo>
                    <a:pt x="26862" y="747"/>
                    <a:pt x="27278" y="1324"/>
                    <a:pt x="27434" y="1999"/>
                  </a:cubicBezTo>
                  <a:lnTo>
                    <a:pt x="32657" y="24327"/>
                  </a:lnTo>
                  <a:cubicBezTo>
                    <a:pt x="32813" y="25002"/>
                    <a:pt x="32698" y="25702"/>
                    <a:pt x="32336" y="26292"/>
                  </a:cubicBezTo>
                  <a:cubicBezTo>
                    <a:pt x="31973" y="26869"/>
                    <a:pt x="31395" y="27286"/>
                    <a:pt x="30726" y="27446"/>
                  </a:cubicBezTo>
                  <a:close/>
                  <a:moveTo>
                    <a:pt x="9733" y="27028"/>
                  </a:moveTo>
                  <a:lnTo>
                    <a:pt x="27026" y="22988"/>
                  </a:lnTo>
                  <a:lnTo>
                    <a:pt x="22982" y="5696"/>
                  </a:lnTo>
                  <a:lnTo>
                    <a:pt x="5689" y="9736"/>
                  </a:lnTo>
                  <a:lnTo>
                    <a:pt x="9733" y="27028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7" name="Полилиния: фигура 446">
              <a:extLst>
                <a:ext uri="{FF2B5EF4-FFF2-40B4-BE49-F238E27FC236}">
                  <a16:creationId xmlns:a16="http://schemas.microsoft.com/office/drawing/2014/main" id="{4EAACED5-2D9D-B2BA-664B-6AFEA86D602D}"/>
                </a:ext>
              </a:extLst>
            </p:cNvPr>
            <p:cNvSpPr/>
            <p:nvPr/>
          </p:nvSpPr>
          <p:spPr>
            <a:xfrm>
              <a:off x="4863790" y="3574874"/>
              <a:ext cx="221961" cy="55864"/>
            </a:xfrm>
            <a:custGeom>
              <a:avLst/>
              <a:gdLst>
                <a:gd name="connsiteX0" fmla="*/ 219962 w 221961"/>
                <a:gd name="connsiteY0" fmla="*/ 5096 h 55864"/>
                <a:gd name="connsiteX1" fmla="*/ 3168 w 221961"/>
                <a:gd name="connsiteY1" fmla="*/ 55793 h 55864"/>
                <a:gd name="connsiteX2" fmla="*/ 1213 w 221961"/>
                <a:gd name="connsiteY2" fmla="*/ 55474 h 55864"/>
                <a:gd name="connsiteX3" fmla="*/ 58 w 221961"/>
                <a:gd name="connsiteY3" fmla="*/ 53865 h 55864"/>
                <a:gd name="connsiteX4" fmla="*/ 397 w 221961"/>
                <a:gd name="connsiteY4" fmla="*/ 51925 h 55864"/>
                <a:gd name="connsiteX5" fmla="*/ 1989 w 221961"/>
                <a:gd name="connsiteY5" fmla="*/ 50758 h 55864"/>
                <a:gd name="connsiteX6" fmla="*/ 218783 w 221961"/>
                <a:gd name="connsiteY6" fmla="*/ 61 h 55864"/>
                <a:gd name="connsiteX7" fmla="*/ 220728 w 221961"/>
                <a:gd name="connsiteY7" fmla="*/ 393 h 55864"/>
                <a:gd name="connsiteX8" fmla="*/ 221894 w 221961"/>
                <a:gd name="connsiteY8" fmla="*/ 1989 h 55864"/>
                <a:gd name="connsiteX9" fmla="*/ 221572 w 221961"/>
                <a:gd name="connsiteY9" fmla="*/ 3942 h 55864"/>
                <a:gd name="connsiteX10" fmla="*/ 219962 w 221961"/>
                <a:gd name="connsiteY10" fmla="*/ 5096 h 5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1961" h="55864">
                  <a:moveTo>
                    <a:pt x="219962" y="5096"/>
                  </a:moveTo>
                  <a:lnTo>
                    <a:pt x="3168" y="55793"/>
                  </a:lnTo>
                  <a:cubicBezTo>
                    <a:pt x="2500" y="55953"/>
                    <a:pt x="1796" y="55842"/>
                    <a:pt x="1213" y="55474"/>
                  </a:cubicBezTo>
                  <a:cubicBezTo>
                    <a:pt x="629" y="55118"/>
                    <a:pt x="214" y="54541"/>
                    <a:pt x="58" y="53865"/>
                  </a:cubicBezTo>
                  <a:cubicBezTo>
                    <a:pt x="-84" y="53202"/>
                    <a:pt x="37" y="52502"/>
                    <a:pt x="397" y="51925"/>
                  </a:cubicBezTo>
                  <a:cubicBezTo>
                    <a:pt x="757" y="51347"/>
                    <a:pt x="1328" y="50930"/>
                    <a:pt x="1989" y="50758"/>
                  </a:cubicBezTo>
                  <a:lnTo>
                    <a:pt x="218783" y="61"/>
                  </a:lnTo>
                  <a:cubicBezTo>
                    <a:pt x="219451" y="-86"/>
                    <a:pt x="220147" y="37"/>
                    <a:pt x="220728" y="393"/>
                  </a:cubicBezTo>
                  <a:cubicBezTo>
                    <a:pt x="221308" y="761"/>
                    <a:pt x="221725" y="1326"/>
                    <a:pt x="221894" y="1989"/>
                  </a:cubicBezTo>
                  <a:cubicBezTo>
                    <a:pt x="222050" y="2652"/>
                    <a:pt x="221934" y="3365"/>
                    <a:pt x="221572" y="3942"/>
                  </a:cubicBezTo>
                  <a:cubicBezTo>
                    <a:pt x="221210" y="4531"/>
                    <a:pt x="220631" y="4949"/>
                    <a:pt x="219962" y="5096"/>
                  </a:cubicBez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8" name="Полилиния: фигура 447">
              <a:extLst>
                <a:ext uri="{FF2B5EF4-FFF2-40B4-BE49-F238E27FC236}">
                  <a16:creationId xmlns:a16="http://schemas.microsoft.com/office/drawing/2014/main" id="{6774BE12-1C04-DF4A-A4B9-915A3B75236F}"/>
                </a:ext>
              </a:extLst>
            </p:cNvPr>
            <p:cNvSpPr/>
            <p:nvPr/>
          </p:nvSpPr>
          <p:spPr>
            <a:xfrm>
              <a:off x="6749880" y="3019831"/>
              <a:ext cx="242836" cy="212569"/>
            </a:xfrm>
            <a:custGeom>
              <a:avLst/>
              <a:gdLst>
                <a:gd name="connsiteX0" fmla="*/ 239250 w 242836"/>
                <a:gd name="connsiteY0" fmla="*/ 212569 h 212569"/>
                <a:gd name="connsiteX1" fmla="*/ 3598 w 242836"/>
                <a:gd name="connsiteY1" fmla="*/ 212569 h 212569"/>
                <a:gd name="connsiteX2" fmla="*/ 1068 w 242836"/>
                <a:gd name="connsiteY2" fmla="*/ 211488 h 212569"/>
                <a:gd name="connsiteX3" fmla="*/ 0 w 242836"/>
                <a:gd name="connsiteY3" fmla="*/ 208971 h 212569"/>
                <a:gd name="connsiteX4" fmla="*/ 0 w 242836"/>
                <a:gd name="connsiteY4" fmla="*/ 3596 h 212569"/>
                <a:gd name="connsiteX5" fmla="*/ 1056 w 242836"/>
                <a:gd name="connsiteY5" fmla="*/ 1053 h 212569"/>
                <a:gd name="connsiteX6" fmla="*/ 3598 w 242836"/>
                <a:gd name="connsiteY6" fmla="*/ 0 h 212569"/>
                <a:gd name="connsiteX7" fmla="*/ 239250 w 242836"/>
                <a:gd name="connsiteY7" fmla="*/ 0 h 212569"/>
                <a:gd name="connsiteX8" fmla="*/ 241792 w 242836"/>
                <a:gd name="connsiteY8" fmla="*/ 1053 h 212569"/>
                <a:gd name="connsiteX9" fmla="*/ 242836 w 242836"/>
                <a:gd name="connsiteY9" fmla="*/ 3596 h 212569"/>
                <a:gd name="connsiteX10" fmla="*/ 242836 w 242836"/>
                <a:gd name="connsiteY10" fmla="*/ 208971 h 212569"/>
                <a:gd name="connsiteX11" fmla="*/ 241768 w 242836"/>
                <a:gd name="connsiteY11" fmla="*/ 211488 h 212569"/>
                <a:gd name="connsiteX12" fmla="*/ 239250 w 242836"/>
                <a:gd name="connsiteY12" fmla="*/ 212569 h 212569"/>
                <a:gd name="connsiteX13" fmla="*/ 7197 w 242836"/>
                <a:gd name="connsiteY13" fmla="*/ 205372 h 212569"/>
                <a:gd name="connsiteX14" fmla="*/ 235652 w 242836"/>
                <a:gd name="connsiteY14" fmla="*/ 205372 h 212569"/>
                <a:gd name="connsiteX15" fmla="*/ 235652 w 242836"/>
                <a:gd name="connsiteY15" fmla="*/ 7191 h 212569"/>
                <a:gd name="connsiteX16" fmla="*/ 7197 w 242836"/>
                <a:gd name="connsiteY16" fmla="*/ 7191 h 212569"/>
                <a:gd name="connsiteX17" fmla="*/ 7197 w 242836"/>
                <a:gd name="connsiteY17" fmla="*/ 205372 h 21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2836" h="212569">
                  <a:moveTo>
                    <a:pt x="239250" y="212569"/>
                  </a:moveTo>
                  <a:lnTo>
                    <a:pt x="3598" y="212569"/>
                  </a:lnTo>
                  <a:cubicBezTo>
                    <a:pt x="2653" y="212545"/>
                    <a:pt x="1744" y="212164"/>
                    <a:pt x="1068" y="211488"/>
                  </a:cubicBezTo>
                  <a:cubicBezTo>
                    <a:pt x="405" y="210825"/>
                    <a:pt x="25" y="209916"/>
                    <a:pt x="0" y="208971"/>
                  </a:cubicBezTo>
                  <a:lnTo>
                    <a:pt x="0" y="3596"/>
                  </a:lnTo>
                  <a:cubicBezTo>
                    <a:pt x="0" y="2642"/>
                    <a:pt x="381" y="1728"/>
                    <a:pt x="1056" y="1053"/>
                  </a:cubicBezTo>
                  <a:cubicBezTo>
                    <a:pt x="1732" y="378"/>
                    <a:pt x="2640" y="0"/>
                    <a:pt x="3598" y="0"/>
                  </a:cubicBezTo>
                  <a:lnTo>
                    <a:pt x="239250" y="0"/>
                  </a:lnTo>
                  <a:cubicBezTo>
                    <a:pt x="240196" y="0"/>
                    <a:pt x="241117" y="378"/>
                    <a:pt x="241792" y="1053"/>
                  </a:cubicBezTo>
                  <a:cubicBezTo>
                    <a:pt x="242468" y="1728"/>
                    <a:pt x="242836" y="2642"/>
                    <a:pt x="242836" y="3596"/>
                  </a:cubicBezTo>
                  <a:lnTo>
                    <a:pt x="242836" y="208971"/>
                  </a:lnTo>
                  <a:cubicBezTo>
                    <a:pt x="242824" y="209916"/>
                    <a:pt x="242443" y="210825"/>
                    <a:pt x="241768" y="211488"/>
                  </a:cubicBezTo>
                  <a:cubicBezTo>
                    <a:pt x="241092" y="212164"/>
                    <a:pt x="240196" y="212545"/>
                    <a:pt x="239250" y="212569"/>
                  </a:cubicBezTo>
                  <a:close/>
                  <a:moveTo>
                    <a:pt x="7197" y="205372"/>
                  </a:moveTo>
                  <a:lnTo>
                    <a:pt x="235652" y="205372"/>
                  </a:lnTo>
                  <a:lnTo>
                    <a:pt x="235652" y="7191"/>
                  </a:lnTo>
                  <a:lnTo>
                    <a:pt x="7197" y="7191"/>
                  </a:lnTo>
                  <a:lnTo>
                    <a:pt x="7197" y="205372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9" name="Полилиния: фигура 448">
              <a:extLst>
                <a:ext uri="{FF2B5EF4-FFF2-40B4-BE49-F238E27FC236}">
                  <a16:creationId xmlns:a16="http://schemas.microsoft.com/office/drawing/2014/main" id="{267AF2BD-8039-9C8F-2145-46B4BE7FC2D2}"/>
                </a:ext>
              </a:extLst>
            </p:cNvPr>
            <p:cNvSpPr/>
            <p:nvPr/>
          </p:nvSpPr>
          <p:spPr>
            <a:xfrm>
              <a:off x="6773902" y="3082533"/>
              <a:ext cx="26453" cy="26539"/>
            </a:xfrm>
            <a:custGeom>
              <a:avLst/>
              <a:gdLst>
                <a:gd name="connsiteX0" fmla="*/ 22868 w 26453"/>
                <a:gd name="connsiteY0" fmla="*/ 26540 h 26539"/>
                <a:gd name="connsiteX1" fmla="*/ 3586 w 26453"/>
                <a:gd name="connsiteY1" fmla="*/ 26540 h 26539"/>
                <a:gd name="connsiteX2" fmla="*/ 1044 w 26453"/>
                <a:gd name="connsiteY2" fmla="*/ 25483 h 26539"/>
                <a:gd name="connsiteX3" fmla="*/ 0 w 26453"/>
                <a:gd name="connsiteY3" fmla="*/ 22941 h 26539"/>
                <a:gd name="connsiteX4" fmla="*/ 0 w 26453"/>
                <a:gd name="connsiteY4" fmla="*/ 3598 h 26539"/>
                <a:gd name="connsiteX5" fmla="*/ 1044 w 26453"/>
                <a:gd name="connsiteY5" fmla="*/ 1056 h 26539"/>
                <a:gd name="connsiteX6" fmla="*/ 3586 w 26453"/>
                <a:gd name="connsiteY6" fmla="*/ 0 h 26539"/>
                <a:gd name="connsiteX7" fmla="*/ 22868 w 26453"/>
                <a:gd name="connsiteY7" fmla="*/ 0 h 26539"/>
                <a:gd name="connsiteX8" fmla="*/ 25410 w 26453"/>
                <a:gd name="connsiteY8" fmla="*/ 1056 h 26539"/>
                <a:gd name="connsiteX9" fmla="*/ 26454 w 26453"/>
                <a:gd name="connsiteY9" fmla="*/ 3598 h 26539"/>
                <a:gd name="connsiteX10" fmla="*/ 26454 w 26453"/>
                <a:gd name="connsiteY10" fmla="*/ 22941 h 26539"/>
                <a:gd name="connsiteX11" fmla="*/ 25410 w 26453"/>
                <a:gd name="connsiteY11" fmla="*/ 25483 h 26539"/>
                <a:gd name="connsiteX12" fmla="*/ 22868 w 26453"/>
                <a:gd name="connsiteY12" fmla="*/ 26540 h 26539"/>
                <a:gd name="connsiteX13" fmla="*/ 7185 w 26453"/>
                <a:gd name="connsiteY13" fmla="*/ 19343 h 26539"/>
                <a:gd name="connsiteX14" fmla="*/ 19269 w 26453"/>
                <a:gd name="connsiteY14" fmla="*/ 19343 h 26539"/>
                <a:gd name="connsiteX15" fmla="*/ 19269 w 26453"/>
                <a:gd name="connsiteY15" fmla="*/ 7197 h 26539"/>
                <a:gd name="connsiteX16" fmla="*/ 7185 w 26453"/>
                <a:gd name="connsiteY16" fmla="*/ 7197 h 26539"/>
                <a:gd name="connsiteX17" fmla="*/ 7185 w 26453"/>
                <a:gd name="connsiteY17" fmla="*/ 19343 h 26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453" h="26539">
                  <a:moveTo>
                    <a:pt x="22868" y="26540"/>
                  </a:moveTo>
                  <a:lnTo>
                    <a:pt x="3586" y="26540"/>
                  </a:lnTo>
                  <a:cubicBezTo>
                    <a:pt x="2640" y="26540"/>
                    <a:pt x="1719" y="26159"/>
                    <a:pt x="1044" y="25483"/>
                  </a:cubicBezTo>
                  <a:cubicBezTo>
                    <a:pt x="368" y="24808"/>
                    <a:pt x="0" y="23899"/>
                    <a:pt x="0" y="22941"/>
                  </a:cubicBezTo>
                  <a:lnTo>
                    <a:pt x="0" y="3598"/>
                  </a:lnTo>
                  <a:cubicBezTo>
                    <a:pt x="0" y="2641"/>
                    <a:pt x="368" y="1732"/>
                    <a:pt x="1044" y="1056"/>
                  </a:cubicBezTo>
                  <a:cubicBezTo>
                    <a:pt x="1719" y="381"/>
                    <a:pt x="2640" y="0"/>
                    <a:pt x="3586" y="0"/>
                  </a:cubicBezTo>
                  <a:lnTo>
                    <a:pt x="22868" y="0"/>
                  </a:lnTo>
                  <a:cubicBezTo>
                    <a:pt x="23813" y="0"/>
                    <a:pt x="24734" y="381"/>
                    <a:pt x="25410" y="1056"/>
                  </a:cubicBezTo>
                  <a:cubicBezTo>
                    <a:pt x="26085" y="1732"/>
                    <a:pt x="26454" y="2641"/>
                    <a:pt x="26454" y="3598"/>
                  </a:cubicBezTo>
                  <a:lnTo>
                    <a:pt x="26454" y="22941"/>
                  </a:lnTo>
                  <a:cubicBezTo>
                    <a:pt x="26454" y="23899"/>
                    <a:pt x="26085" y="24808"/>
                    <a:pt x="25410" y="25483"/>
                  </a:cubicBezTo>
                  <a:cubicBezTo>
                    <a:pt x="24734" y="26159"/>
                    <a:pt x="23813" y="26540"/>
                    <a:pt x="22868" y="26540"/>
                  </a:cubicBezTo>
                  <a:close/>
                  <a:moveTo>
                    <a:pt x="7185" y="19343"/>
                  </a:moveTo>
                  <a:lnTo>
                    <a:pt x="19269" y="19343"/>
                  </a:lnTo>
                  <a:lnTo>
                    <a:pt x="19269" y="7197"/>
                  </a:lnTo>
                  <a:lnTo>
                    <a:pt x="7185" y="7197"/>
                  </a:lnTo>
                  <a:lnTo>
                    <a:pt x="7185" y="19343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0" name="Полилиния: фигура 449">
              <a:extLst>
                <a:ext uri="{FF2B5EF4-FFF2-40B4-BE49-F238E27FC236}">
                  <a16:creationId xmlns:a16="http://schemas.microsoft.com/office/drawing/2014/main" id="{4B248CC2-6FB4-E2CE-138C-5BB1408C2E3A}"/>
                </a:ext>
              </a:extLst>
            </p:cNvPr>
            <p:cNvSpPr/>
            <p:nvPr/>
          </p:nvSpPr>
          <p:spPr>
            <a:xfrm>
              <a:off x="6802370" y="3082533"/>
              <a:ext cx="26539" cy="26539"/>
            </a:xfrm>
            <a:custGeom>
              <a:avLst/>
              <a:gdLst>
                <a:gd name="connsiteX0" fmla="*/ 22941 w 26539"/>
                <a:gd name="connsiteY0" fmla="*/ 26540 h 26539"/>
                <a:gd name="connsiteX1" fmla="*/ 3598 w 26539"/>
                <a:gd name="connsiteY1" fmla="*/ 26540 h 26539"/>
                <a:gd name="connsiteX2" fmla="*/ 1056 w 26539"/>
                <a:gd name="connsiteY2" fmla="*/ 25483 h 26539"/>
                <a:gd name="connsiteX3" fmla="*/ 0 w 26539"/>
                <a:gd name="connsiteY3" fmla="*/ 22941 h 26539"/>
                <a:gd name="connsiteX4" fmla="*/ 0 w 26539"/>
                <a:gd name="connsiteY4" fmla="*/ 3598 h 26539"/>
                <a:gd name="connsiteX5" fmla="*/ 1068 w 26539"/>
                <a:gd name="connsiteY5" fmla="*/ 1081 h 26539"/>
                <a:gd name="connsiteX6" fmla="*/ 3598 w 26539"/>
                <a:gd name="connsiteY6" fmla="*/ 0 h 26539"/>
                <a:gd name="connsiteX7" fmla="*/ 22941 w 26539"/>
                <a:gd name="connsiteY7" fmla="*/ 0 h 26539"/>
                <a:gd name="connsiteX8" fmla="*/ 25483 w 26539"/>
                <a:gd name="connsiteY8" fmla="*/ 1056 h 26539"/>
                <a:gd name="connsiteX9" fmla="*/ 26540 w 26539"/>
                <a:gd name="connsiteY9" fmla="*/ 3598 h 26539"/>
                <a:gd name="connsiteX10" fmla="*/ 26540 w 26539"/>
                <a:gd name="connsiteY10" fmla="*/ 22941 h 26539"/>
                <a:gd name="connsiteX11" fmla="*/ 25483 w 26539"/>
                <a:gd name="connsiteY11" fmla="*/ 25483 h 26539"/>
                <a:gd name="connsiteX12" fmla="*/ 22941 w 26539"/>
                <a:gd name="connsiteY12" fmla="*/ 26540 h 26539"/>
                <a:gd name="connsiteX13" fmla="*/ 7184 w 26539"/>
                <a:gd name="connsiteY13" fmla="*/ 19343 h 26539"/>
                <a:gd name="connsiteX14" fmla="*/ 19343 w 26539"/>
                <a:gd name="connsiteY14" fmla="*/ 19343 h 26539"/>
                <a:gd name="connsiteX15" fmla="*/ 19343 w 26539"/>
                <a:gd name="connsiteY15" fmla="*/ 7197 h 26539"/>
                <a:gd name="connsiteX16" fmla="*/ 7184 w 26539"/>
                <a:gd name="connsiteY16" fmla="*/ 7197 h 26539"/>
                <a:gd name="connsiteX17" fmla="*/ 7184 w 26539"/>
                <a:gd name="connsiteY17" fmla="*/ 19343 h 26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539" h="26539">
                  <a:moveTo>
                    <a:pt x="22941" y="26540"/>
                  </a:moveTo>
                  <a:lnTo>
                    <a:pt x="3598" y="26540"/>
                  </a:lnTo>
                  <a:cubicBezTo>
                    <a:pt x="2640" y="26540"/>
                    <a:pt x="1732" y="26159"/>
                    <a:pt x="1056" y="25483"/>
                  </a:cubicBezTo>
                  <a:cubicBezTo>
                    <a:pt x="381" y="24808"/>
                    <a:pt x="0" y="23899"/>
                    <a:pt x="0" y="22941"/>
                  </a:cubicBezTo>
                  <a:lnTo>
                    <a:pt x="0" y="3598"/>
                  </a:lnTo>
                  <a:cubicBezTo>
                    <a:pt x="12" y="2653"/>
                    <a:pt x="405" y="1744"/>
                    <a:pt x="1068" y="1081"/>
                  </a:cubicBezTo>
                  <a:cubicBezTo>
                    <a:pt x="1744" y="405"/>
                    <a:pt x="2653" y="25"/>
                    <a:pt x="3598" y="0"/>
                  </a:cubicBezTo>
                  <a:lnTo>
                    <a:pt x="22941" y="0"/>
                  </a:lnTo>
                  <a:cubicBezTo>
                    <a:pt x="23887" y="0"/>
                    <a:pt x="24808" y="381"/>
                    <a:pt x="25483" y="1056"/>
                  </a:cubicBezTo>
                  <a:cubicBezTo>
                    <a:pt x="26159" y="1732"/>
                    <a:pt x="26540" y="2641"/>
                    <a:pt x="26540" y="3598"/>
                  </a:cubicBezTo>
                  <a:lnTo>
                    <a:pt x="26540" y="22941"/>
                  </a:lnTo>
                  <a:cubicBezTo>
                    <a:pt x="26540" y="23899"/>
                    <a:pt x="26159" y="24808"/>
                    <a:pt x="25483" y="25483"/>
                  </a:cubicBezTo>
                  <a:cubicBezTo>
                    <a:pt x="24808" y="26159"/>
                    <a:pt x="23887" y="26540"/>
                    <a:pt x="22941" y="26540"/>
                  </a:cubicBezTo>
                  <a:close/>
                  <a:moveTo>
                    <a:pt x="7184" y="19343"/>
                  </a:moveTo>
                  <a:lnTo>
                    <a:pt x="19343" y="19343"/>
                  </a:lnTo>
                  <a:lnTo>
                    <a:pt x="19343" y="7197"/>
                  </a:lnTo>
                  <a:lnTo>
                    <a:pt x="7184" y="7197"/>
                  </a:lnTo>
                  <a:lnTo>
                    <a:pt x="7184" y="19343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1" name="Полилиния: фигура 450">
              <a:extLst>
                <a:ext uri="{FF2B5EF4-FFF2-40B4-BE49-F238E27FC236}">
                  <a16:creationId xmlns:a16="http://schemas.microsoft.com/office/drawing/2014/main" id="{5D4DBD72-37FE-6FEC-A1FE-E6EA11FF89AA}"/>
                </a:ext>
              </a:extLst>
            </p:cNvPr>
            <p:cNvSpPr/>
            <p:nvPr/>
          </p:nvSpPr>
          <p:spPr>
            <a:xfrm>
              <a:off x="6830923" y="3082533"/>
              <a:ext cx="26453" cy="26539"/>
            </a:xfrm>
            <a:custGeom>
              <a:avLst/>
              <a:gdLst>
                <a:gd name="connsiteX0" fmla="*/ 22868 w 26453"/>
                <a:gd name="connsiteY0" fmla="*/ 26540 h 26539"/>
                <a:gd name="connsiteX1" fmla="*/ 3586 w 26453"/>
                <a:gd name="connsiteY1" fmla="*/ 26540 h 26539"/>
                <a:gd name="connsiteX2" fmla="*/ 1044 w 26453"/>
                <a:gd name="connsiteY2" fmla="*/ 25483 h 26539"/>
                <a:gd name="connsiteX3" fmla="*/ 0 w 26453"/>
                <a:gd name="connsiteY3" fmla="*/ 22941 h 26539"/>
                <a:gd name="connsiteX4" fmla="*/ 0 w 26453"/>
                <a:gd name="connsiteY4" fmla="*/ 3598 h 26539"/>
                <a:gd name="connsiteX5" fmla="*/ 1044 w 26453"/>
                <a:gd name="connsiteY5" fmla="*/ 1056 h 26539"/>
                <a:gd name="connsiteX6" fmla="*/ 3586 w 26453"/>
                <a:gd name="connsiteY6" fmla="*/ 0 h 26539"/>
                <a:gd name="connsiteX7" fmla="*/ 22868 w 26453"/>
                <a:gd name="connsiteY7" fmla="*/ 0 h 26539"/>
                <a:gd name="connsiteX8" fmla="*/ 25410 w 26453"/>
                <a:gd name="connsiteY8" fmla="*/ 1056 h 26539"/>
                <a:gd name="connsiteX9" fmla="*/ 26454 w 26453"/>
                <a:gd name="connsiteY9" fmla="*/ 3598 h 26539"/>
                <a:gd name="connsiteX10" fmla="*/ 26454 w 26453"/>
                <a:gd name="connsiteY10" fmla="*/ 22941 h 26539"/>
                <a:gd name="connsiteX11" fmla="*/ 25410 w 26453"/>
                <a:gd name="connsiteY11" fmla="*/ 25483 h 26539"/>
                <a:gd name="connsiteX12" fmla="*/ 22868 w 26453"/>
                <a:gd name="connsiteY12" fmla="*/ 26540 h 26539"/>
                <a:gd name="connsiteX13" fmla="*/ 7184 w 26453"/>
                <a:gd name="connsiteY13" fmla="*/ 19343 h 26539"/>
                <a:gd name="connsiteX14" fmla="*/ 19269 w 26453"/>
                <a:gd name="connsiteY14" fmla="*/ 19343 h 26539"/>
                <a:gd name="connsiteX15" fmla="*/ 19269 w 26453"/>
                <a:gd name="connsiteY15" fmla="*/ 7197 h 26539"/>
                <a:gd name="connsiteX16" fmla="*/ 7184 w 26453"/>
                <a:gd name="connsiteY16" fmla="*/ 7197 h 26539"/>
                <a:gd name="connsiteX17" fmla="*/ 7184 w 26453"/>
                <a:gd name="connsiteY17" fmla="*/ 19343 h 26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453" h="26539">
                  <a:moveTo>
                    <a:pt x="22868" y="26540"/>
                  </a:moveTo>
                  <a:lnTo>
                    <a:pt x="3586" y="26540"/>
                  </a:lnTo>
                  <a:cubicBezTo>
                    <a:pt x="2640" y="26540"/>
                    <a:pt x="1719" y="26159"/>
                    <a:pt x="1044" y="25483"/>
                  </a:cubicBezTo>
                  <a:cubicBezTo>
                    <a:pt x="381" y="24808"/>
                    <a:pt x="0" y="23899"/>
                    <a:pt x="0" y="22941"/>
                  </a:cubicBezTo>
                  <a:lnTo>
                    <a:pt x="0" y="3598"/>
                  </a:lnTo>
                  <a:cubicBezTo>
                    <a:pt x="0" y="2641"/>
                    <a:pt x="381" y="1732"/>
                    <a:pt x="1044" y="1056"/>
                  </a:cubicBezTo>
                  <a:cubicBezTo>
                    <a:pt x="1719" y="381"/>
                    <a:pt x="2640" y="0"/>
                    <a:pt x="3586" y="0"/>
                  </a:cubicBezTo>
                  <a:lnTo>
                    <a:pt x="22868" y="0"/>
                  </a:lnTo>
                  <a:cubicBezTo>
                    <a:pt x="23813" y="0"/>
                    <a:pt x="24734" y="381"/>
                    <a:pt x="25410" y="1056"/>
                  </a:cubicBezTo>
                  <a:cubicBezTo>
                    <a:pt x="26085" y="1732"/>
                    <a:pt x="26454" y="2641"/>
                    <a:pt x="26454" y="3598"/>
                  </a:cubicBezTo>
                  <a:lnTo>
                    <a:pt x="26454" y="22941"/>
                  </a:lnTo>
                  <a:cubicBezTo>
                    <a:pt x="26454" y="23899"/>
                    <a:pt x="26085" y="24808"/>
                    <a:pt x="25410" y="25483"/>
                  </a:cubicBezTo>
                  <a:cubicBezTo>
                    <a:pt x="24734" y="26159"/>
                    <a:pt x="23813" y="26540"/>
                    <a:pt x="22868" y="26540"/>
                  </a:cubicBezTo>
                  <a:close/>
                  <a:moveTo>
                    <a:pt x="7184" y="19343"/>
                  </a:moveTo>
                  <a:lnTo>
                    <a:pt x="19269" y="19343"/>
                  </a:lnTo>
                  <a:lnTo>
                    <a:pt x="19269" y="7197"/>
                  </a:lnTo>
                  <a:lnTo>
                    <a:pt x="7184" y="7197"/>
                  </a:lnTo>
                  <a:lnTo>
                    <a:pt x="7184" y="19343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2" name="Полилиния: фигура 451">
              <a:extLst>
                <a:ext uri="{FF2B5EF4-FFF2-40B4-BE49-F238E27FC236}">
                  <a16:creationId xmlns:a16="http://schemas.microsoft.com/office/drawing/2014/main" id="{E45C7553-EAC4-756A-8C6A-A63D78525237}"/>
                </a:ext>
              </a:extLst>
            </p:cNvPr>
            <p:cNvSpPr/>
            <p:nvPr/>
          </p:nvSpPr>
          <p:spPr>
            <a:xfrm>
              <a:off x="6859404" y="3082533"/>
              <a:ext cx="26527" cy="26539"/>
            </a:xfrm>
            <a:custGeom>
              <a:avLst/>
              <a:gdLst>
                <a:gd name="connsiteX0" fmla="*/ 22929 w 26527"/>
                <a:gd name="connsiteY0" fmla="*/ 26540 h 26539"/>
                <a:gd name="connsiteX1" fmla="*/ 3586 w 26527"/>
                <a:gd name="connsiteY1" fmla="*/ 26540 h 26539"/>
                <a:gd name="connsiteX2" fmla="*/ 1044 w 26527"/>
                <a:gd name="connsiteY2" fmla="*/ 25483 h 26539"/>
                <a:gd name="connsiteX3" fmla="*/ 0 w 26527"/>
                <a:gd name="connsiteY3" fmla="*/ 22941 h 26539"/>
                <a:gd name="connsiteX4" fmla="*/ 0 w 26527"/>
                <a:gd name="connsiteY4" fmla="*/ 3598 h 26539"/>
                <a:gd name="connsiteX5" fmla="*/ 1068 w 26527"/>
                <a:gd name="connsiteY5" fmla="*/ 1081 h 26539"/>
                <a:gd name="connsiteX6" fmla="*/ 3586 w 26527"/>
                <a:gd name="connsiteY6" fmla="*/ 0 h 26539"/>
                <a:gd name="connsiteX7" fmla="*/ 22929 w 26527"/>
                <a:gd name="connsiteY7" fmla="*/ 0 h 26539"/>
                <a:gd name="connsiteX8" fmla="*/ 25471 w 26527"/>
                <a:gd name="connsiteY8" fmla="*/ 1056 h 26539"/>
                <a:gd name="connsiteX9" fmla="*/ 26527 w 26527"/>
                <a:gd name="connsiteY9" fmla="*/ 3598 h 26539"/>
                <a:gd name="connsiteX10" fmla="*/ 26527 w 26527"/>
                <a:gd name="connsiteY10" fmla="*/ 22941 h 26539"/>
                <a:gd name="connsiteX11" fmla="*/ 25471 w 26527"/>
                <a:gd name="connsiteY11" fmla="*/ 25483 h 26539"/>
                <a:gd name="connsiteX12" fmla="*/ 22929 w 26527"/>
                <a:gd name="connsiteY12" fmla="*/ 26540 h 26539"/>
                <a:gd name="connsiteX13" fmla="*/ 7184 w 26527"/>
                <a:gd name="connsiteY13" fmla="*/ 19343 h 26539"/>
                <a:gd name="connsiteX14" fmla="*/ 19343 w 26527"/>
                <a:gd name="connsiteY14" fmla="*/ 19343 h 26539"/>
                <a:gd name="connsiteX15" fmla="*/ 19343 w 26527"/>
                <a:gd name="connsiteY15" fmla="*/ 7197 h 26539"/>
                <a:gd name="connsiteX16" fmla="*/ 7184 w 26527"/>
                <a:gd name="connsiteY16" fmla="*/ 7197 h 26539"/>
                <a:gd name="connsiteX17" fmla="*/ 7184 w 26527"/>
                <a:gd name="connsiteY17" fmla="*/ 19343 h 26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527" h="26539">
                  <a:moveTo>
                    <a:pt x="22929" y="26540"/>
                  </a:moveTo>
                  <a:lnTo>
                    <a:pt x="3586" y="26540"/>
                  </a:lnTo>
                  <a:cubicBezTo>
                    <a:pt x="2640" y="26540"/>
                    <a:pt x="1719" y="26159"/>
                    <a:pt x="1044" y="25483"/>
                  </a:cubicBezTo>
                  <a:cubicBezTo>
                    <a:pt x="368" y="24808"/>
                    <a:pt x="0" y="23899"/>
                    <a:pt x="0" y="22941"/>
                  </a:cubicBezTo>
                  <a:lnTo>
                    <a:pt x="0" y="3598"/>
                  </a:lnTo>
                  <a:cubicBezTo>
                    <a:pt x="12" y="2653"/>
                    <a:pt x="393" y="1744"/>
                    <a:pt x="1068" y="1081"/>
                  </a:cubicBezTo>
                  <a:cubicBezTo>
                    <a:pt x="1744" y="405"/>
                    <a:pt x="2640" y="25"/>
                    <a:pt x="3586" y="0"/>
                  </a:cubicBezTo>
                  <a:lnTo>
                    <a:pt x="22929" y="0"/>
                  </a:lnTo>
                  <a:cubicBezTo>
                    <a:pt x="23887" y="0"/>
                    <a:pt x="24796" y="381"/>
                    <a:pt x="25471" y="1056"/>
                  </a:cubicBezTo>
                  <a:cubicBezTo>
                    <a:pt x="26147" y="1732"/>
                    <a:pt x="26527" y="2641"/>
                    <a:pt x="26527" y="3598"/>
                  </a:cubicBezTo>
                  <a:lnTo>
                    <a:pt x="26527" y="22941"/>
                  </a:lnTo>
                  <a:cubicBezTo>
                    <a:pt x="26527" y="23899"/>
                    <a:pt x="26147" y="24808"/>
                    <a:pt x="25471" y="25483"/>
                  </a:cubicBezTo>
                  <a:cubicBezTo>
                    <a:pt x="24796" y="26159"/>
                    <a:pt x="23887" y="26540"/>
                    <a:pt x="22929" y="26540"/>
                  </a:cubicBezTo>
                  <a:close/>
                  <a:moveTo>
                    <a:pt x="7184" y="19343"/>
                  </a:moveTo>
                  <a:lnTo>
                    <a:pt x="19343" y="19343"/>
                  </a:lnTo>
                  <a:lnTo>
                    <a:pt x="19343" y="7197"/>
                  </a:lnTo>
                  <a:lnTo>
                    <a:pt x="7184" y="7197"/>
                  </a:lnTo>
                  <a:lnTo>
                    <a:pt x="7184" y="19343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3" name="Полилиния: фигура 452">
              <a:extLst>
                <a:ext uri="{FF2B5EF4-FFF2-40B4-BE49-F238E27FC236}">
                  <a16:creationId xmlns:a16="http://schemas.microsoft.com/office/drawing/2014/main" id="{5246C203-1149-3FD9-3D62-6D2D6060D80D}"/>
                </a:ext>
              </a:extLst>
            </p:cNvPr>
            <p:cNvSpPr/>
            <p:nvPr/>
          </p:nvSpPr>
          <p:spPr>
            <a:xfrm>
              <a:off x="6887810" y="3082533"/>
              <a:ext cx="26453" cy="26539"/>
            </a:xfrm>
            <a:custGeom>
              <a:avLst/>
              <a:gdLst>
                <a:gd name="connsiteX0" fmla="*/ 23003 w 26453"/>
                <a:gd name="connsiteY0" fmla="*/ 26540 h 26539"/>
                <a:gd name="connsiteX1" fmla="*/ 3586 w 26453"/>
                <a:gd name="connsiteY1" fmla="*/ 26540 h 26539"/>
                <a:gd name="connsiteX2" fmla="*/ 1044 w 26453"/>
                <a:gd name="connsiteY2" fmla="*/ 25483 h 26539"/>
                <a:gd name="connsiteX3" fmla="*/ 0 w 26453"/>
                <a:gd name="connsiteY3" fmla="*/ 22941 h 26539"/>
                <a:gd name="connsiteX4" fmla="*/ 0 w 26453"/>
                <a:gd name="connsiteY4" fmla="*/ 3598 h 26539"/>
                <a:gd name="connsiteX5" fmla="*/ 1044 w 26453"/>
                <a:gd name="connsiteY5" fmla="*/ 1056 h 26539"/>
                <a:gd name="connsiteX6" fmla="*/ 3586 w 26453"/>
                <a:gd name="connsiteY6" fmla="*/ 0 h 26539"/>
                <a:gd name="connsiteX7" fmla="*/ 22855 w 26453"/>
                <a:gd name="connsiteY7" fmla="*/ 0 h 26539"/>
                <a:gd name="connsiteX8" fmla="*/ 25410 w 26453"/>
                <a:gd name="connsiteY8" fmla="*/ 1056 h 26539"/>
                <a:gd name="connsiteX9" fmla="*/ 26454 w 26453"/>
                <a:gd name="connsiteY9" fmla="*/ 3598 h 26539"/>
                <a:gd name="connsiteX10" fmla="*/ 26454 w 26453"/>
                <a:gd name="connsiteY10" fmla="*/ 22941 h 26539"/>
                <a:gd name="connsiteX11" fmla="*/ 25459 w 26453"/>
                <a:gd name="connsiteY11" fmla="*/ 25434 h 26539"/>
                <a:gd name="connsiteX12" fmla="*/ 23003 w 26453"/>
                <a:gd name="connsiteY12" fmla="*/ 26540 h 26539"/>
                <a:gd name="connsiteX13" fmla="*/ 7332 w 26453"/>
                <a:gd name="connsiteY13" fmla="*/ 19343 h 26539"/>
                <a:gd name="connsiteX14" fmla="*/ 19404 w 26453"/>
                <a:gd name="connsiteY14" fmla="*/ 19343 h 26539"/>
                <a:gd name="connsiteX15" fmla="*/ 19404 w 26453"/>
                <a:gd name="connsiteY15" fmla="*/ 7197 h 26539"/>
                <a:gd name="connsiteX16" fmla="*/ 7332 w 26453"/>
                <a:gd name="connsiteY16" fmla="*/ 7197 h 26539"/>
                <a:gd name="connsiteX17" fmla="*/ 7332 w 26453"/>
                <a:gd name="connsiteY17" fmla="*/ 19343 h 26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453" h="26539">
                  <a:moveTo>
                    <a:pt x="23003" y="26540"/>
                  </a:moveTo>
                  <a:lnTo>
                    <a:pt x="3586" y="26540"/>
                  </a:lnTo>
                  <a:cubicBezTo>
                    <a:pt x="2640" y="26540"/>
                    <a:pt x="1719" y="26159"/>
                    <a:pt x="1044" y="25483"/>
                  </a:cubicBezTo>
                  <a:cubicBezTo>
                    <a:pt x="368" y="24808"/>
                    <a:pt x="0" y="23899"/>
                    <a:pt x="0" y="22941"/>
                  </a:cubicBezTo>
                  <a:lnTo>
                    <a:pt x="0" y="3598"/>
                  </a:lnTo>
                  <a:cubicBezTo>
                    <a:pt x="0" y="2641"/>
                    <a:pt x="368" y="1732"/>
                    <a:pt x="1044" y="1056"/>
                  </a:cubicBezTo>
                  <a:cubicBezTo>
                    <a:pt x="1719" y="381"/>
                    <a:pt x="2640" y="0"/>
                    <a:pt x="3586" y="0"/>
                  </a:cubicBezTo>
                  <a:lnTo>
                    <a:pt x="22855" y="0"/>
                  </a:lnTo>
                  <a:cubicBezTo>
                    <a:pt x="23813" y="0"/>
                    <a:pt x="24734" y="381"/>
                    <a:pt x="25410" y="1056"/>
                  </a:cubicBezTo>
                  <a:cubicBezTo>
                    <a:pt x="26073" y="1732"/>
                    <a:pt x="26454" y="2641"/>
                    <a:pt x="26454" y="3598"/>
                  </a:cubicBezTo>
                  <a:lnTo>
                    <a:pt x="26454" y="22941"/>
                  </a:lnTo>
                  <a:cubicBezTo>
                    <a:pt x="26454" y="23875"/>
                    <a:pt x="26098" y="24771"/>
                    <a:pt x="25459" y="25434"/>
                  </a:cubicBezTo>
                  <a:cubicBezTo>
                    <a:pt x="24808" y="26110"/>
                    <a:pt x="23936" y="26503"/>
                    <a:pt x="23003" y="26540"/>
                  </a:cubicBezTo>
                  <a:close/>
                  <a:moveTo>
                    <a:pt x="7332" y="19343"/>
                  </a:moveTo>
                  <a:lnTo>
                    <a:pt x="19404" y="19343"/>
                  </a:lnTo>
                  <a:lnTo>
                    <a:pt x="19404" y="7197"/>
                  </a:lnTo>
                  <a:lnTo>
                    <a:pt x="7332" y="7197"/>
                  </a:lnTo>
                  <a:lnTo>
                    <a:pt x="7332" y="19343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4" name="Полилиния: фигура 453">
              <a:extLst>
                <a:ext uri="{FF2B5EF4-FFF2-40B4-BE49-F238E27FC236}">
                  <a16:creationId xmlns:a16="http://schemas.microsoft.com/office/drawing/2014/main" id="{4DEA30FF-5F44-9CB4-9260-A96A218DEBC5}"/>
                </a:ext>
              </a:extLst>
            </p:cNvPr>
            <p:cNvSpPr/>
            <p:nvPr/>
          </p:nvSpPr>
          <p:spPr>
            <a:xfrm>
              <a:off x="6916560" y="3082533"/>
              <a:ext cx="26539" cy="26543"/>
            </a:xfrm>
            <a:custGeom>
              <a:avLst/>
              <a:gdLst>
                <a:gd name="connsiteX0" fmla="*/ 22794 w 26539"/>
                <a:gd name="connsiteY0" fmla="*/ 26540 h 26543"/>
                <a:gd name="connsiteX1" fmla="*/ 3598 w 26539"/>
                <a:gd name="connsiteY1" fmla="*/ 26540 h 26543"/>
                <a:gd name="connsiteX2" fmla="*/ 1056 w 26539"/>
                <a:gd name="connsiteY2" fmla="*/ 25483 h 26543"/>
                <a:gd name="connsiteX3" fmla="*/ 0 w 26539"/>
                <a:gd name="connsiteY3" fmla="*/ 22941 h 26543"/>
                <a:gd name="connsiteX4" fmla="*/ 0 w 26539"/>
                <a:gd name="connsiteY4" fmla="*/ 3598 h 26543"/>
                <a:gd name="connsiteX5" fmla="*/ 1081 w 26539"/>
                <a:gd name="connsiteY5" fmla="*/ 1081 h 26543"/>
                <a:gd name="connsiteX6" fmla="*/ 3598 w 26539"/>
                <a:gd name="connsiteY6" fmla="*/ 0 h 26543"/>
                <a:gd name="connsiteX7" fmla="*/ 22941 w 26539"/>
                <a:gd name="connsiteY7" fmla="*/ 0 h 26543"/>
                <a:gd name="connsiteX8" fmla="*/ 25483 w 26539"/>
                <a:gd name="connsiteY8" fmla="*/ 1056 h 26543"/>
                <a:gd name="connsiteX9" fmla="*/ 26540 w 26539"/>
                <a:gd name="connsiteY9" fmla="*/ 3598 h 26543"/>
                <a:gd name="connsiteX10" fmla="*/ 26540 w 26539"/>
                <a:gd name="connsiteY10" fmla="*/ 22941 h 26543"/>
                <a:gd name="connsiteX11" fmla="*/ 26257 w 26539"/>
                <a:gd name="connsiteY11" fmla="*/ 24354 h 26543"/>
                <a:gd name="connsiteX12" fmla="*/ 25434 w 26539"/>
                <a:gd name="connsiteY12" fmla="*/ 25533 h 26543"/>
                <a:gd name="connsiteX13" fmla="*/ 24219 w 26539"/>
                <a:gd name="connsiteY13" fmla="*/ 26306 h 26543"/>
                <a:gd name="connsiteX14" fmla="*/ 22794 w 26539"/>
                <a:gd name="connsiteY14" fmla="*/ 26540 h 26543"/>
                <a:gd name="connsiteX15" fmla="*/ 7049 w 26539"/>
                <a:gd name="connsiteY15" fmla="*/ 19343 h 26543"/>
                <a:gd name="connsiteX16" fmla="*/ 19208 w 26539"/>
                <a:gd name="connsiteY16" fmla="*/ 19343 h 26543"/>
                <a:gd name="connsiteX17" fmla="*/ 19208 w 26539"/>
                <a:gd name="connsiteY17" fmla="*/ 7197 h 26543"/>
                <a:gd name="connsiteX18" fmla="*/ 7049 w 26539"/>
                <a:gd name="connsiteY18" fmla="*/ 7197 h 26543"/>
                <a:gd name="connsiteX19" fmla="*/ 7049 w 26539"/>
                <a:gd name="connsiteY19" fmla="*/ 19343 h 26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539" h="26543">
                  <a:moveTo>
                    <a:pt x="22794" y="26540"/>
                  </a:moveTo>
                  <a:lnTo>
                    <a:pt x="3598" y="26540"/>
                  </a:lnTo>
                  <a:cubicBezTo>
                    <a:pt x="2641" y="26540"/>
                    <a:pt x="1732" y="26159"/>
                    <a:pt x="1056" y="25483"/>
                  </a:cubicBezTo>
                  <a:cubicBezTo>
                    <a:pt x="381" y="24808"/>
                    <a:pt x="0" y="23899"/>
                    <a:pt x="0" y="22941"/>
                  </a:cubicBezTo>
                  <a:lnTo>
                    <a:pt x="0" y="3598"/>
                  </a:lnTo>
                  <a:cubicBezTo>
                    <a:pt x="25" y="2653"/>
                    <a:pt x="405" y="1744"/>
                    <a:pt x="1081" y="1081"/>
                  </a:cubicBezTo>
                  <a:cubicBezTo>
                    <a:pt x="1744" y="405"/>
                    <a:pt x="2653" y="25"/>
                    <a:pt x="3598" y="0"/>
                  </a:cubicBezTo>
                  <a:lnTo>
                    <a:pt x="22941" y="0"/>
                  </a:lnTo>
                  <a:cubicBezTo>
                    <a:pt x="23899" y="0"/>
                    <a:pt x="24808" y="381"/>
                    <a:pt x="25483" y="1056"/>
                  </a:cubicBezTo>
                  <a:cubicBezTo>
                    <a:pt x="26159" y="1732"/>
                    <a:pt x="26540" y="2641"/>
                    <a:pt x="26540" y="3598"/>
                  </a:cubicBezTo>
                  <a:lnTo>
                    <a:pt x="26540" y="22941"/>
                  </a:lnTo>
                  <a:cubicBezTo>
                    <a:pt x="26540" y="23433"/>
                    <a:pt x="26441" y="23911"/>
                    <a:pt x="26257" y="24354"/>
                  </a:cubicBezTo>
                  <a:cubicBezTo>
                    <a:pt x="26061" y="24796"/>
                    <a:pt x="25791" y="25201"/>
                    <a:pt x="25434" y="25533"/>
                  </a:cubicBezTo>
                  <a:cubicBezTo>
                    <a:pt x="25090" y="25877"/>
                    <a:pt x="24673" y="26134"/>
                    <a:pt x="24219" y="26306"/>
                  </a:cubicBezTo>
                  <a:cubicBezTo>
                    <a:pt x="23764" y="26478"/>
                    <a:pt x="23285" y="26564"/>
                    <a:pt x="22794" y="26540"/>
                  </a:cubicBezTo>
                  <a:close/>
                  <a:moveTo>
                    <a:pt x="7049" y="19343"/>
                  </a:moveTo>
                  <a:lnTo>
                    <a:pt x="19208" y="19343"/>
                  </a:lnTo>
                  <a:lnTo>
                    <a:pt x="19208" y="7197"/>
                  </a:lnTo>
                  <a:lnTo>
                    <a:pt x="7049" y="7197"/>
                  </a:lnTo>
                  <a:lnTo>
                    <a:pt x="7049" y="19343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5" name="Полилиния: фигура 454">
              <a:extLst>
                <a:ext uri="{FF2B5EF4-FFF2-40B4-BE49-F238E27FC236}">
                  <a16:creationId xmlns:a16="http://schemas.microsoft.com/office/drawing/2014/main" id="{AF394F46-2FD2-964A-A337-7918291059CD}"/>
                </a:ext>
              </a:extLst>
            </p:cNvPr>
            <p:cNvSpPr/>
            <p:nvPr/>
          </p:nvSpPr>
          <p:spPr>
            <a:xfrm>
              <a:off x="6945335" y="3082533"/>
              <a:ext cx="26454" cy="26557"/>
            </a:xfrm>
            <a:custGeom>
              <a:avLst/>
              <a:gdLst>
                <a:gd name="connsiteX0" fmla="*/ 22499 w 26454"/>
                <a:gd name="connsiteY0" fmla="*/ 26540 h 26557"/>
                <a:gd name="connsiteX1" fmla="*/ 3586 w 26454"/>
                <a:gd name="connsiteY1" fmla="*/ 26540 h 26557"/>
                <a:gd name="connsiteX2" fmla="*/ 1044 w 26454"/>
                <a:gd name="connsiteY2" fmla="*/ 25483 h 26557"/>
                <a:gd name="connsiteX3" fmla="*/ 0 w 26454"/>
                <a:gd name="connsiteY3" fmla="*/ 22941 h 26557"/>
                <a:gd name="connsiteX4" fmla="*/ 0 w 26454"/>
                <a:gd name="connsiteY4" fmla="*/ 3598 h 26557"/>
                <a:gd name="connsiteX5" fmla="*/ 1044 w 26454"/>
                <a:gd name="connsiteY5" fmla="*/ 1056 h 26557"/>
                <a:gd name="connsiteX6" fmla="*/ 3586 w 26454"/>
                <a:gd name="connsiteY6" fmla="*/ 0 h 26557"/>
                <a:gd name="connsiteX7" fmla="*/ 22868 w 26454"/>
                <a:gd name="connsiteY7" fmla="*/ 0 h 26557"/>
                <a:gd name="connsiteX8" fmla="*/ 25410 w 26454"/>
                <a:gd name="connsiteY8" fmla="*/ 1056 h 26557"/>
                <a:gd name="connsiteX9" fmla="*/ 26454 w 26454"/>
                <a:gd name="connsiteY9" fmla="*/ 3598 h 26557"/>
                <a:gd name="connsiteX10" fmla="*/ 26454 w 26454"/>
                <a:gd name="connsiteY10" fmla="*/ 22941 h 26557"/>
                <a:gd name="connsiteX11" fmla="*/ 26159 w 26454"/>
                <a:gd name="connsiteY11" fmla="*/ 24403 h 26557"/>
                <a:gd name="connsiteX12" fmla="*/ 25287 w 26454"/>
                <a:gd name="connsiteY12" fmla="*/ 25619 h 26557"/>
                <a:gd name="connsiteX13" fmla="*/ 23985 w 26454"/>
                <a:gd name="connsiteY13" fmla="*/ 26380 h 26557"/>
                <a:gd name="connsiteX14" fmla="*/ 22499 w 26454"/>
                <a:gd name="connsiteY14" fmla="*/ 26540 h 26557"/>
                <a:gd name="connsiteX15" fmla="*/ 6828 w 26454"/>
                <a:gd name="connsiteY15" fmla="*/ 19343 h 26557"/>
                <a:gd name="connsiteX16" fmla="*/ 18913 w 26454"/>
                <a:gd name="connsiteY16" fmla="*/ 19343 h 26557"/>
                <a:gd name="connsiteX17" fmla="*/ 18913 w 26454"/>
                <a:gd name="connsiteY17" fmla="*/ 7197 h 26557"/>
                <a:gd name="connsiteX18" fmla="*/ 6828 w 26454"/>
                <a:gd name="connsiteY18" fmla="*/ 7197 h 26557"/>
                <a:gd name="connsiteX19" fmla="*/ 6828 w 26454"/>
                <a:gd name="connsiteY19" fmla="*/ 19343 h 26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454" h="26557">
                  <a:moveTo>
                    <a:pt x="22499" y="26540"/>
                  </a:moveTo>
                  <a:lnTo>
                    <a:pt x="3586" y="26540"/>
                  </a:lnTo>
                  <a:cubicBezTo>
                    <a:pt x="2640" y="26540"/>
                    <a:pt x="1719" y="26159"/>
                    <a:pt x="1044" y="25483"/>
                  </a:cubicBezTo>
                  <a:cubicBezTo>
                    <a:pt x="368" y="24808"/>
                    <a:pt x="0" y="23899"/>
                    <a:pt x="0" y="22941"/>
                  </a:cubicBezTo>
                  <a:lnTo>
                    <a:pt x="0" y="3598"/>
                  </a:lnTo>
                  <a:cubicBezTo>
                    <a:pt x="0" y="2641"/>
                    <a:pt x="368" y="1732"/>
                    <a:pt x="1044" y="1056"/>
                  </a:cubicBezTo>
                  <a:cubicBezTo>
                    <a:pt x="1719" y="381"/>
                    <a:pt x="2640" y="0"/>
                    <a:pt x="3586" y="0"/>
                  </a:cubicBezTo>
                  <a:lnTo>
                    <a:pt x="22868" y="0"/>
                  </a:lnTo>
                  <a:cubicBezTo>
                    <a:pt x="23813" y="0"/>
                    <a:pt x="24734" y="381"/>
                    <a:pt x="25410" y="1056"/>
                  </a:cubicBezTo>
                  <a:cubicBezTo>
                    <a:pt x="26073" y="1732"/>
                    <a:pt x="26454" y="2641"/>
                    <a:pt x="26454" y="3598"/>
                  </a:cubicBezTo>
                  <a:lnTo>
                    <a:pt x="26454" y="22941"/>
                  </a:lnTo>
                  <a:cubicBezTo>
                    <a:pt x="26466" y="23445"/>
                    <a:pt x="26355" y="23948"/>
                    <a:pt x="26159" y="24403"/>
                  </a:cubicBezTo>
                  <a:cubicBezTo>
                    <a:pt x="25950" y="24869"/>
                    <a:pt x="25655" y="25287"/>
                    <a:pt x="25287" y="25619"/>
                  </a:cubicBezTo>
                  <a:cubicBezTo>
                    <a:pt x="24906" y="25962"/>
                    <a:pt x="24464" y="26220"/>
                    <a:pt x="23985" y="26380"/>
                  </a:cubicBezTo>
                  <a:cubicBezTo>
                    <a:pt x="23506" y="26540"/>
                    <a:pt x="23003" y="26589"/>
                    <a:pt x="22499" y="26540"/>
                  </a:cubicBezTo>
                  <a:close/>
                  <a:moveTo>
                    <a:pt x="6828" y="19343"/>
                  </a:moveTo>
                  <a:lnTo>
                    <a:pt x="18913" y="19343"/>
                  </a:lnTo>
                  <a:lnTo>
                    <a:pt x="18913" y="7197"/>
                  </a:lnTo>
                  <a:lnTo>
                    <a:pt x="6828" y="7197"/>
                  </a:lnTo>
                  <a:lnTo>
                    <a:pt x="6828" y="19343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6" name="Полилиния: фигура 455">
              <a:extLst>
                <a:ext uri="{FF2B5EF4-FFF2-40B4-BE49-F238E27FC236}">
                  <a16:creationId xmlns:a16="http://schemas.microsoft.com/office/drawing/2014/main" id="{2A68D20F-BB27-D9CF-DEAD-847C28F48495}"/>
                </a:ext>
              </a:extLst>
            </p:cNvPr>
            <p:cNvSpPr/>
            <p:nvPr/>
          </p:nvSpPr>
          <p:spPr>
            <a:xfrm>
              <a:off x="6773902" y="3114390"/>
              <a:ext cx="26453" cy="26539"/>
            </a:xfrm>
            <a:custGeom>
              <a:avLst/>
              <a:gdLst>
                <a:gd name="connsiteX0" fmla="*/ 22868 w 26453"/>
                <a:gd name="connsiteY0" fmla="*/ 26540 h 26539"/>
                <a:gd name="connsiteX1" fmla="*/ 3586 w 26453"/>
                <a:gd name="connsiteY1" fmla="*/ 26540 h 26539"/>
                <a:gd name="connsiteX2" fmla="*/ 1044 w 26453"/>
                <a:gd name="connsiteY2" fmla="*/ 25483 h 26539"/>
                <a:gd name="connsiteX3" fmla="*/ 0 w 26453"/>
                <a:gd name="connsiteY3" fmla="*/ 22941 h 26539"/>
                <a:gd name="connsiteX4" fmla="*/ 0 w 26453"/>
                <a:gd name="connsiteY4" fmla="*/ 3598 h 26539"/>
                <a:gd name="connsiteX5" fmla="*/ 1044 w 26453"/>
                <a:gd name="connsiteY5" fmla="*/ 1056 h 26539"/>
                <a:gd name="connsiteX6" fmla="*/ 3586 w 26453"/>
                <a:gd name="connsiteY6" fmla="*/ 0 h 26539"/>
                <a:gd name="connsiteX7" fmla="*/ 22868 w 26453"/>
                <a:gd name="connsiteY7" fmla="*/ 0 h 26539"/>
                <a:gd name="connsiteX8" fmla="*/ 25410 w 26453"/>
                <a:gd name="connsiteY8" fmla="*/ 1056 h 26539"/>
                <a:gd name="connsiteX9" fmla="*/ 26454 w 26453"/>
                <a:gd name="connsiteY9" fmla="*/ 3598 h 26539"/>
                <a:gd name="connsiteX10" fmla="*/ 26454 w 26453"/>
                <a:gd name="connsiteY10" fmla="*/ 22941 h 26539"/>
                <a:gd name="connsiteX11" fmla="*/ 25410 w 26453"/>
                <a:gd name="connsiteY11" fmla="*/ 25483 h 26539"/>
                <a:gd name="connsiteX12" fmla="*/ 22868 w 26453"/>
                <a:gd name="connsiteY12" fmla="*/ 26540 h 26539"/>
                <a:gd name="connsiteX13" fmla="*/ 7185 w 26453"/>
                <a:gd name="connsiteY13" fmla="*/ 19343 h 26539"/>
                <a:gd name="connsiteX14" fmla="*/ 19269 w 26453"/>
                <a:gd name="connsiteY14" fmla="*/ 19343 h 26539"/>
                <a:gd name="connsiteX15" fmla="*/ 19269 w 26453"/>
                <a:gd name="connsiteY15" fmla="*/ 7197 h 26539"/>
                <a:gd name="connsiteX16" fmla="*/ 7185 w 26453"/>
                <a:gd name="connsiteY16" fmla="*/ 7197 h 26539"/>
                <a:gd name="connsiteX17" fmla="*/ 7185 w 26453"/>
                <a:gd name="connsiteY17" fmla="*/ 19343 h 26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453" h="26539">
                  <a:moveTo>
                    <a:pt x="22868" y="26540"/>
                  </a:moveTo>
                  <a:lnTo>
                    <a:pt x="3586" y="26540"/>
                  </a:lnTo>
                  <a:cubicBezTo>
                    <a:pt x="2640" y="26540"/>
                    <a:pt x="1719" y="26159"/>
                    <a:pt x="1044" y="25483"/>
                  </a:cubicBezTo>
                  <a:cubicBezTo>
                    <a:pt x="368" y="24808"/>
                    <a:pt x="0" y="23899"/>
                    <a:pt x="0" y="22941"/>
                  </a:cubicBezTo>
                  <a:lnTo>
                    <a:pt x="0" y="3598"/>
                  </a:lnTo>
                  <a:cubicBezTo>
                    <a:pt x="0" y="2640"/>
                    <a:pt x="368" y="1732"/>
                    <a:pt x="1044" y="1056"/>
                  </a:cubicBezTo>
                  <a:cubicBezTo>
                    <a:pt x="1719" y="381"/>
                    <a:pt x="2640" y="0"/>
                    <a:pt x="3586" y="0"/>
                  </a:cubicBezTo>
                  <a:lnTo>
                    <a:pt x="22868" y="0"/>
                  </a:lnTo>
                  <a:cubicBezTo>
                    <a:pt x="23813" y="0"/>
                    <a:pt x="24734" y="381"/>
                    <a:pt x="25410" y="1056"/>
                  </a:cubicBezTo>
                  <a:cubicBezTo>
                    <a:pt x="26085" y="1732"/>
                    <a:pt x="26454" y="2640"/>
                    <a:pt x="26454" y="3598"/>
                  </a:cubicBezTo>
                  <a:lnTo>
                    <a:pt x="26454" y="22941"/>
                  </a:lnTo>
                  <a:cubicBezTo>
                    <a:pt x="26454" y="23899"/>
                    <a:pt x="26085" y="24808"/>
                    <a:pt x="25410" y="25483"/>
                  </a:cubicBezTo>
                  <a:cubicBezTo>
                    <a:pt x="24734" y="26159"/>
                    <a:pt x="23813" y="26540"/>
                    <a:pt x="22868" y="26540"/>
                  </a:cubicBezTo>
                  <a:close/>
                  <a:moveTo>
                    <a:pt x="7185" y="19343"/>
                  </a:moveTo>
                  <a:lnTo>
                    <a:pt x="19269" y="19343"/>
                  </a:lnTo>
                  <a:lnTo>
                    <a:pt x="19269" y="7197"/>
                  </a:lnTo>
                  <a:lnTo>
                    <a:pt x="7185" y="7197"/>
                  </a:lnTo>
                  <a:lnTo>
                    <a:pt x="7185" y="19343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7" name="Полилиния: фигура 456">
              <a:extLst>
                <a:ext uri="{FF2B5EF4-FFF2-40B4-BE49-F238E27FC236}">
                  <a16:creationId xmlns:a16="http://schemas.microsoft.com/office/drawing/2014/main" id="{FA6E439F-87D5-0E35-29CF-413CBE028296}"/>
                </a:ext>
              </a:extLst>
            </p:cNvPr>
            <p:cNvSpPr/>
            <p:nvPr/>
          </p:nvSpPr>
          <p:spPr>
            <a:xfrm>
              <a:off x="6802370" y="3114390"/>
              <a:ext cx="26539" cy="26539"/>
            </a:xfrm>
            <a:custGeom>
              <a:avLst/>
              <a:gdLst>
                <a:gd name="connsiteX0" fmla="*/ 22941 w 26539"/>
                <a:gd name="connsiteY0" fmla="*/ 26540 h 26539"/>
                <a:gd name="connsiteX1" fmla="*/ 3598 w 26539"/>
                <a:gd name="connsiteY1" fmla="*/ 26540 h 26539"/>
                <a:gd name="connsiteX2" fmla="*/ 1056 w 26539"/>
                <a:gd name="connsiteY2" fmla="*/ 25483 h 26539"/>
                <a:gd name="connsiteX3" fmla="*/ 0 w 26539"/>
                <a:gd name="connsiteY3" fmla="*/ 22941 h 26539"/>
                <a:gd name="connsiteX4" fmla="*/ 0 w 26539"/>
                <a:gd name="connsiteY4" fmla="*/ 3598 h 26539"/>
                <a:gd name="connsiteX5" fmla="*/ 1068 w 26539"/>
                <a:gd name="connsiteY5" fmla="*/ 1081 h 26539"/>
                <a:gd name="connsiteX6" fmla="*/ 3598 w 26539"/>
                <a:gd name="connsiteY6" fmla="*/ 0 h 26539"/>
                <a:gd name="connsiteX7" fmla="*/ 22941 w 26539"/>
                <a:gd name="connsiteY7" fmla="*/ 0 h 26539"/>
                <a:gd name="connsiteX8" fmla="*/ 25483 w 26539"/>
                <a:gd name="connsiteY8" fmla="*/ 1056 h 26539"/>
                <a:gd name="connsiteX9" fmla="*/ 26540 w 26539"/>
                <a:gd name="connsiteY9" fmla="*/ 3598 h 26539"/>
                <a:gd name="connsiteX10" fmla="*/ 26540 w 26539"/>
                <a:gd name="connsiteY10" fmla="*/ 22941 h 26539"/>
                <a:gd name="connsiteX11" fmla="*/ 25483 w 26539"/>
                <a:gd name="connsiteY11" fmla="*/ 25483 h 26539"/>
                <a:gd name="connsiteX12" fmla="*/ 22941 w 26539"/>
                <a:gd name="connsiteY12" fmla="*/ 26540 h 26539"/>
                <a:gd name="connsiteX13" fmla="*/ 7184 w 26539"/>
                <a:gd name="connsiteY13" fmla="*/ 19343 h 26539"/>
                <a:gd name="connsiteX14" fmla="*/ 19343 w 26539"/>
                <a:gd name="connsiteY14" fmla="*/ 19343 h 26539"/>
                <a:gd name="connsiteX15" fmla="*/ 19343 w 26539"/>
                <a:gd name="connsiteY15" fmla="*/ 7197 h 26539"/>
                <a:gd name="connsiteX16" fmla="*/ 7184 w 26539"/>
                <a:gd name="connsiteY16" fmla="*/ 7197 h 26539"/>
                <a:gd name="connsiteX17" fmla="*/ 7184 w 26539"/>
                <a:gd name="connsiteY17" fmla="*/ 19343 h 26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539" h="26539">
                  <a:moveTo>
                    <a:pt x="22941" y="26540"/>
                  </a:moveTo>
                  <a:lnTo>
                    <a:pt x="3598" y="26540"/>
                  </a:lnTo>
                  <a:cubicBezTo>
                    <a:pt x="2640" y="26540"/>
                    <a:pt x="1732" y="26159"/>
                    <a:pt x="1056" y="25483"/>
                  </a:cubicBezTo>
                  <a:cubicBezTo>
                    <a:pt x="381" y="24808"/>
                    <a:pt x="0" y="23899"/>
                    <a:pt x="0" y="22941"/>
                  </a:cubicBezTo>
                  <a:lnTo>
                    <a:pt x="0" y="3598"/>
                  </a:lnTo>
                  <a:cubicBezTo>
                    <a:pt x="12" y="2653"/>
                    <a:pt x="405" y="1744"/>
                    <a:pt x="1068" y="1081"/>
                  </a:cubicBezTo>
                  <a:cubicBezTo>
                    <a:pt x="1744" y="405"/>
                    <a:pt x="2653" y="25"/>
                    <a:pt x="3598" y="0"/>
                  </a:cubicBezTo>
                  <a:lnTo>
                    <a:pt x="22941" y="0"/>
                  </a:lnTo>
                  <a:cubicBezTo>
                    <a:pt x="23887" y="0"/>
                    <a:pt x="24808" y="381"/>
                    <a:pt x="25483" y="1056"/>
                  </a:cubicBezTo>
                  <a:cubicBezTo>
                    <a:pt x="26159" y="1732"/>
                    <a:pt x="26540" y="2640"/>
                    <a:pt x="26540" y="3598"/>
                  </a:cubicBezTo>
                  <a:lnTo>
                    <a:pt x="26540" y="22941"/>
                  </a:lnTo>
                  <a:cubicBezTo>
                    <a:pt x="26540" y="23899"/>
                    <a:pt x="26159" y="24808"/>
                    <a:pt x="25483" y="25483"/>
                  </a:cubicBezTo>
                  <a:cubicBezTo>
                    <a:pt x="24808" y="26159"/>
                    <a:pt x="23887" y="26540"/>
                    <a:pt x="22941" y="26540"/>
                  </a:cubicBezTo>
                  <a:close/>
                  <a:moveTo>
                    <a:pt x="7184" y="19343"/>
                  </a:moveTo>
                  <a:lnTo>
                    <a:pt x="19343" y="19343"/>
                  </a:lnTo>
                  <a:lnTo>
                    <a:pt x="19343" y="7197"/>
                  </a:lnTo>
                  <a:lnTo>
                    <a:pt x="7184" y="7197"/>
                  </a:lnTo>
                  <a:lnTo>
                    <a:pt x="7184" y="19343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8" name="Полилиния: фигура 457">
              <a:extLst>
                <a:ext uri="{FF2B5EF4-FFF2-40B4-BE49-F238E27FC236}">
                  <a16:creationId xmlns:a16="http://schemas.microsoft.com/office/drawing/2014/main" id="{8D5A9DE6-3C72-5B47-C222-91A282633C43}"/>
                </a:ext>
              </a:extLst>
            </p:cNvPr>
            <p:cNvSpPr/>
            <p:nvPr/>
          </p:nvSpPr>
          <p:spPr>
            <a:xfrm>
              <a:off x="6830923" y="3114390"/>
              <a:ext cx="26453" cy="26539"/>
            </a:xfrm>
            <a:custGeom>
              <a:avLst/>
              <a:gdLst>
                <a:gd name="connsiteX0" fmla="*/ 22868 w 26453"/>
                <a:gd name="connsiteY0" fmla="*/ 26540 h 26539"/>
                <a:gd name="connsiteX1" fmla="*/ 3586 w 26453"/>
                <a:gd name="connsiteY1" fmla="*/ 26540 h 26539"/>
                <a:gd name="connsiteX2" fmla="*/ 1044 w 26453"/>
                <a:gd name="connsiteY2" fmla="*/ 25483 h 26539"/>
                <a:gd name="connsiteX3" fmla="*/ 0 w 26453"/>
                <a:gd name="connsiteY3" fmla="*/ 22941 h 26539"/>
                <a:gd name="connsiteX4" fmla="*/ 0 w 26453"/>
                <a:gd name="connsiteY4" fmla="*/ 3598 h 26539"/>
                <a:gd name="connsiteX5" fmla="*/ 1044 w 26453"/>
                <a:gd name="connsiteY5" fmla="*/ 1056 h 26539"/>
                <a:gd name="connsiteX6" fmla="*/ 3586 w 26453"/>
                <a:gd name="connsiteY6" fmla="*/ 0 h 26539"/>
                <a:gd name="connsiteX7" fmla="*/ 22868 w 26453"/>
                <a:gd name="connsiteY7" fmla="*/ 0 h 26539"/>
                <a:gd name="connsiteX8" fmla="*/ 25410 w 26453"/>
                <a:gd name="connsiteY8" fmla="*/ 1056 h 26539"/>
                <a:gd name="connsiteX9" fmla="*/ 26454 w 26453"/>
                <a:gd name="connsiteY9" fmla="*/ 3598 h 26539"/>
                <a:gd name="connsiteX10" fmla="*/ 26454 w 26453"/>
                <a:gd name="connsiteY10" fmla="*/ 22941 h 26539"/>
                <a:gd name="connsiteX11" fmla="*/ 25410 w 26453"/>
                <a:gd name="connsiteY11" fmla="*/ 25483 h 26539"/>
                <a:gd name="connsiteX12" fmla="*/ 22868 w 26453"/>
                <a:gd name="connsiteY12" fmla="*/ 26540 h 26539"/>
                <a:gd name="connsiteX13" fmla="*/ 7184 w 26453"/>
                <a:gd name="connsiteY13" fmla="*/ 19343 h 26539"/>
                <a:gd name="connsiteX14" fmla="*/ 19269 w 26453"/>
                <a:gd name="connsiteY14" fmla="*/ 19343 h 26539"/>
                <a:gd name="connsiteX15" fmla="*/ 19269 w 26453"/>
                <a:gd name="connsiteY15" fmla="*/ 7197 h 26539"/>
                <a:gd name="connsiteX16" fmla="*/ 7184 w 26453"/>
                <a:gd name="connsiteY16" fmla="*/ 7197 h 26539"/>
                <a:gd name="connsiteX17" fmla="*/ 7184 w 26453"/>
                <a:gd name="connsiteY17" fmla="*/ 19343 h 26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453" h="26539">
                  <a:moveTo>
                    <a:pt x="22868" y="26540"/>
                  </a:moveTo>
                  <a:lnTo>
                    <a:pt x="3586" y="26540"/>
                  </a:lnTo>
                  <a:cubicBezTo>
                    <a:pt x="2640" y="26540"/>
                    <a:pt x="1719" y="26159"/>
                    <a:pt x="1044" y="25483"/>
                  </a:cubicBezTo>
                  <a:cubicBezTo>
                    <a:pt x="381" y="24808"/>
                    <a:pt x="0" y="23899"/>
                    <a:pt x="0" y="22941"/>
                  </a:cubicBezTo>
                  <a:lnTo>
                    <a:pt x="0" y="3598"/>
                  </a:lnTo>
                  <a:cubicBezTo>
                    <a:pt x="0" y="2640"/>
                    <a:pt x="381" y="1732"/>
                    <a:pt x="1044" y="1056"/>
                  </a:cubicBezTo>
                  <a:cubicBezTo>
                    <a:pt x="1719" y="381"/>
                    <a:pt x="2640" y="0"/>
                    <a:pt x="3586" y="0"/>
                  </a:cubicBezTo>
                  <a:lnTo>
                    <a:pt x="22868" y="0"/>
                  </a:lnTo>
                  <a:cubicBezTo>
                    <a:pt x="23813" y="0"/>
                    <a:pt x="24734" y="381"/>
                    <a:pt x="25410" y="1056"/>
                  </a:cubicBezTo>
                  <a:cubicBezTo>
                    <a:pt x="26085" y="1732"/>
                    <a:pt x="26454" y="2640"/>
                    <a:pt x="26454" y="3598"/>
                  </a:cubicBezTo>
                  <a:lnTo>
                    <a:pt x="26454" y="22941"/>
                  </a:lnTo>
                  <a:cubicBezTo>
                    <a:pt x="26454" y="23899"/>
                    <a:pt x="26085" y="24808"/>
                    <a:pt x="25410" y="25483"/>
                  </a:cubicBezTo>
                  <a:cubicBezTo>
                    <a:pt x="24734" y="26159"/>
                    <a:pt x="23813" y="26540"/>
                    <a:pt x="22868" y="26540"/>
                  </a:cubicBezTo>
                  <a:close/>
                  <a:moveTo>
                    <a:pt x="7184" y="19343"/>
                  </a:moveTo>
                  <a:lnTo>
                    <a:pt x="19269" y="19343"/>
                  </a:lnTo>
                  <a:lnTo>
                    <a:pt x="19269" y="7197"/>
                  </a:lnTo>
                  <a:lnTo>
                    <a:pt x="7184" y="7197"/>
                  </a:lnTo>
                  <a:lnTo>
                    <a:pt x="7184" y="19343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9" name="Полилиния: фигура 458">
              <a:extLst>
                <a:ext uri="{FF2B5EF4-FFF2-40B4-BE49-F238E27FC236}">
                  <a16:creationId xmlns:a16="http://schemas.microsoft.com/office/drawing/2014/main" id="{B9334ED0-86AB-64AE-137B-9F58E14F0E11}"/>
                </a:ext>
              </a:extLst>
            </p:cNvPr>
            <p:cNvSpPr/>
            <p:nvPr/>
          </p:nvSpPr>
          <p:spPr>
            <a:xfrm>
              <a:off x="6859404" y="3114390"/>
              <a:ext cx="26527" cy="26539"/>
            </a:xfrm>
            <a:custGeom>
              <a:avLst/>
              <a:gdLst>
                <a:gd name="connsiteX0" fmla="*/ 22929 w 26527"/>
                <a:gd name="connsiteY0" fmla="*/ 26540 h 26539"/>
                <a:gd name="connsiteX1" fmla="*/ 3586 w 26527"/>
                <a:gd name="connsiteY1" fmla="*/ 26540 h 26539"/>
                <a:gd name="connsiteX2" fmla="*/ 1044 w 26527"/>
                <a:gd name="connsiteY2" fmla="*/ 25483 h 26539"/>
                <a:gd name="connsiteX3" fmla="*/ 0 w 26527"/>
                <a:gd name="connsiteY3" fmla="*/ 22941 h 26539"/>
                <a:gd name="connsiteX4" fmla="*/ 0 w 26527"/>
                <a:gd name="connsiteY4" fmla="*/ 3598 h 26539"/>
                <a:gd name="connsiteX5" fmla="*/ 1068 w 26527"/>
                <a:gd name="connsiteY5" fmla="*/ 1081 h 26539"/>
                <a:gd name="connsiteX6" fmla="*/ 3586 w 26527"/>
                <a:gd name="connsiteY6" fmla="*/ 0 h 26539"/>
                <a:gd name="connsiteX7" fmla="*/ 22929 w 26527"/>
                <a:gd name="connsiteY7" fmla="*/ 0 h 26539"/>
                <a:gd name="connsiteX8" fmla="*/ 25471 w 26527"/>
                <a:gd name="connsiteY8" fmla="*/ 1056 h 26539"/>
                <a:gd name="connsiteX9" fmla="*/ 26527 w 26527"/>
                <a:gd name="connsiteY9" fmla="*/ 3598 h 26539"/>
                <a:gd name="connsiteX10" fmla="*/ 26527 w 26527"/>
                <a:gd name="connsiteY10" fmla="*/ 22941 h 26539"/>
                <a:gd name="connsiteX11" fmla="*/ 25471 w 26527"/>
                <a:gd name="connsiteY11" fmla="*/ 25483 h 26539"/>
                <a:gd name="connsiteX12" fmla="*/ 22929 w 26527"/>
                <a:gd name="connsiteY12" fmla="*/ 26540 h 26539"/>
                <a:gd name="connsiteX13" fmla="*/ 7184 w 26527"/>
                <a:gd name="connsiteY13" fmla="*/ 19343 h 26539"/>
                <a:gd name="connsiteX14" fmla="*/ 19343 w 26527"/>
                <a:gd name="connsiteY14" fmla="*/ 19343 h 26539"/>
                <a:gd name="connsiteX15" fmla="*/ 19343 w 26527"/>
                <a:gd name="connsiteY15" fmla="*/ 7197 h 26539"/>
                <a:gd name="connsiteX16" fmla="*/ 7184 w 26527"/>
                <a:gd name="connsiteY16" fmla="*/ 7197 h 26539"/>
                <a:gd name="connsiteX17" fmla="*/ 7184 w 26527"/>
                <a:gd name="connsiteY17" fmla="*/ 19343 h 26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527" h="26539">
                  <a:moveTo>
                    <a:pt x="22929" y="26540"/>
                  </a:moveTo>
                  <a:lnTo>
                    <a:pt x="3586" y="26540"/>
                  </a:lnTo>
                  <a:cubicBezTo>
                    <a:pt x="2640" y="26540"/>
                    <a:pt x="1719" y="26159"/>
                    <a:pt x="1044" y="25483"/>
                  </a:cubicBezTo>
                  <a:cubicBezTo>
                    <a:pt x="368" y="24808"/>
                    <a:pt x="0" y="23899"/>
                    <a:pt x="0" y="22941"/>
                  </a:cubicBezTo>
                  <a:lnTo>
                    <a:pt x="0" y="3598"/>
                  </a:lnTo>
                  <a:cubicBezTo>
                    <a:pt x="12" y="2653"/>
                    <a:pt x="393" y="1744"/>
                    <a:pt x="1068" y="1081"/>
                  </a:cubicBezTo>
                  <a:cubicBezTo>
                    <a:pt x="1744" y="405"/>
                    <a:pt x="2640" y="25"/>
                    <a:pt x="3586" y="0"/>
                  </a:cubicBezTo>
                  <a:lnTo>
                    <a:pt x="22929" y="0"/>
                  </a:lnTo>
                  <a:cubicBezTo>
                    <a:pt x="23887" y="0"/>
                    <a:pt x="24796" y="381"/>
                    <a:pt x="25471" y="1056"/>
                  </a:cubicBezTo>
                  <a:cubicBezTo>
                    <a:pt x="26147" y="1732"/>
                    <a:pt x="26527" y="2640"/>
                    <a:pt x="26527" y="3598"/>
                  </a:cubicBezTo>
                  <a:lnTo>
                    <a:pt x="26527" y="22941"/>
                  </a:lnTo>
                  <a:cubicBezTo>
                    <a:pt x="26527" y="23899"/>
                    <a:pt x="26147" y="24808"/>
                    <a:pt x="25471" y="25483"/>
                  </a:cubicBezTo>
                  <a:cubicBezTo>
                    <a:pt x="24796" y="26159"/>
                    <a:pt x="23887" y="26540"/>
                    <a:pt x="22929" y="26540"/>
                  </a:cubicBezTo>
                  <a:close/>
                  <a:moveTo>
                    <a:pt x="7184" y="19343"/>
                  </a:moveTo>
                  <a:lnTo>
                    <a:pt x="19343" y="19343"/>
                  </a:lnTo>
                  <a:lnTo>
                    <a:pt x="19343" y="7197"/>
                  </a:lnTo>
                  <a:lnTo>
                    <a:pt x="7184" y="7197"/>
                  </a:lnTo>
                  <a:lnTo>
                    <a:pt x="7184" y="19343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0" name="Полилиния: фигура 459">
              <a:extLst>
                <a:ext uri="{FF2B5EF4-FFF2-40B4-BE49-F238E27FC236}">
                  <a16:creationId xmlns:a16="http://schemas.microsoft.com/office/drawing/2014/main" id="{CD31B04F-EB31-406A-87D3-D4BF3F9E1519}"/>
                </a:ext>
              </a:extLst>
            </p:cNvPr>
            <p:cNvSpPr/>
            <p:nvPr/>
          </p:nvSpPr>
          <p:spPr>
            <a:xfrm>
              <a:off x="6887810" y="3114390"/>
              <a:ext cx="26453" cy="26539"/>
            </a:xfrm>
            <a:custGeom>
              <a:avLst/>
              <a:gdLst>
                <a:gd name="connsiteX0" fmla="*/ 23003 w 26453"/>
                <a:gd name="connsiteY0" fmla="*/ 26540 h 26539"/>
                <a:gd name="connsiteX1" fmla="*/ 3586 w 26453"/>
                <a:gd name="connsiteY1" fmla="*/ 26540 h 26539"/>
                <a:gd name="connsiteX2" fmla="*/ 1044 w 26453"/>
                <a:gd name="connsiteY2" fmla="*/ 25483 h 26539"/>
                <a:gd name="connsiteX3" fmla="*/ 0 w 26453"/>
                <a:gd name="connsiteY3" fmla="*/ 22941 h 26539"/>
                <a:gd name="connsiteX4" fmla="*/ 0 w 26453"/>
                <a:gd name="connsiteY4" fmla="*/ 3598 h 26539"/>
                <a:gd name="connsiteX5" fmla="*/ 1044 w 26453"/>
                <a:gd name="connsiteY5" fmla="*/ 1056 h 26539"/>
                <a:gd name="connsiteX6" fmla="*/ 3586 w 26453"/>
                <a:gd name="connsiteY6" fmla="*/ 0 h 26539"/>
                <a:gd name="connsiteX7" fmla="*/ 22855 w 26453"/>
                <a:gd name="connsiteY7" fmla="*/ 0 h 26539"/>
                <a:gd name="connsiteX8" fmla="*/ 25410 w 26453"/>
                <a:gd name="connsiteY8" fmla="*/ 1056 h 26539"/>
                <a:gd name="connsiteX9" fmla="*/ 26454 w 26453"/>
                <a:gd name="connsiteY9" fmla="*/ 3598 h 26539"/>
                <a:gd name="connsiteX10" fmla="*/ 26454 w 26453"/>
                <a:gd name="connsiteY10" fmla="*/ 22941 h 26539"/>
                <a:gd name="connsiteX11" fmla="*/ 25459 w 26453"/>
                <a:gd name="connsiteY11" fmla="*/ 25434 h 26539"/>
                <a:gd name="connsiteX12" fmla="*/ 23003 w 26453"/>
                <a:gd name="connsiteY12" fmla="*/ 26540 h 26539"/>
                <a:gd name="connsiteX13" fmla="*/ 7332 w 26453"/>
                <a:gd name="connsiteY13" fmla="*/ 19343 h 26539"/>
                <a:gd name="connsiteX14" fmla="*/ 19404 w 26453"/>
                <a:gd name="connsiteY14" fmla="*/ 19343 h 26539"/>
                <a:gd name="connsiteX15" fmla="*/ 19404 w 26453"/>
                <a:gd name="connsiteY15" fmla="*/ 7197 h 26539"/>
                <a:gd name="connsiteX16" fmla="*/ 7332 w 26453"/>
                <a:gd name="connsiteY16" fmla="*/ 7197 h 26539"/>
                <a:gd name="connsiteX17" fmla="*/ 7332 w 26453"/>
                <a:gd name="connsiteY17" fmla="*/ 19343 h 26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453" h="26539">
                  <a:moveTo>
                    <a:pt x="23003" y="26540"/>
                  </a:moveTo>
                  <a:lnTo>
                    <a:pt x="3586" y="26540"/>
                  </a:lnTo>
                  <a:cubicBezTo>
                    <a:pt x="2640" y="26540"/>
                    <a:pt x="1719" y="26159"/>
                    <a:pt x="1044" y="25483"/>
                  </a:cubicBezTo>
                  <a:cubicBezTo>
                    <a:pt x="368" y="24808"/>
                    <a:pt x="0" y="23899"/>
                    <a:pt x="0" y="22941"/>
                  </a:cubicBezTo>
                  <a:lnTo>
                    <a:pt x="0" y="3598"/>
                  </a:lnTo>
                  <a:cubicBezTo>
                    <a:pt x="0" y="2640"/>
                    <a:pt x="368" y="1732"/>
                    <a:pt x="1044" y="1056"/>
                  </a:cubicBezTo>
                  <a:cubicBezTo>
                    <a:pt x="1719" y="381"/>
                    <a:pt x="2640" y="0"/>
                    <a:pt x="3586" y="0"/>
                  </a:cubicBezTo>
                  <a:lnTo>
                    <a:pt x="22855" y="0"/>
                  </a:lnTo>
                  <a:cubicBezTo>
                    <a:pt x="23813" y="0"/>
                    <a:pt x="24734" y="381"/>
                    <a:pt x="25410" y="1056"/>
                  </a:cubicBezTo>
                  <a:cubicBezTo>
                    <a:pt x="26073" y="1732"/>
                    <a:pt x="26454" y="2640"/>
                    <a:pt x="26454" y="3598"/>
                  </a:cubicBezTo>
                  <a:lnTo>
                    <a:pt x="26454" y="22941"/>
                  </a:lnTo>
                  <a:cubicBezTo>
                    <a:pt x="26454" y="23875"/>
                    <a:pt x="26098" y="24771"/>
                    <a:pt x="25459" y="25434"/>
                  </a:cubicBezTo>
                  <a:cubicBezTo>
                    <a:pt x="24808" y="26110"/>
                    <a:pt x="23936" y="26503"/>
                    <a:pt x="23003" y="26540"/>
                  </a:cubicBezTo>
                  <a:close/>
                  <a:moveTo>
                    <a:pt x="7332" y="19343"/>
                  </a:moveTo>
                  <a:lnTo>
                    <a:pt x="19404" y="19343"/>
                  </a:lnTo>
                  <a:lnTo>
                    <a:pt x="19404" y="7197"/>
                  </a:lnTo>
                  <a:lnTo>
                    <a:pt x="7332" y="7197"/>
                  </a:lnTo>
                  <a:lnTo>
                    <a:pt x="7332" y="19343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1" name="Полилиния: фигура 460">
              <a:extLst>
                <a:ext uri="{FF2B5EF4-FFF2-40B4-BE49-F238E27FC236}">
                  <a16:creationId xmlns:a16="http://schemas.microsoft.com/office/drawing/2014/main" id="{2A71C8B2-FDDA-A579-436B-A6686AF3E613}"/>
                </a:ext>
              </a:extLst>
            </p:cNvPr>
            <p:cNvSpPr/>
            <p:nvPr/>
          </p:nvSpPr>
          <p:spPr>
            <a:xfrm>
              <a:off x="6916560" y="3114390"/>
              <a:ext cx="26539" cy="26543"/>
            </a:xfrm>
            <a:custGeom>
              <a:avLst/>
              <a:gdLst>
                <a:gd name="connsiteX0" fmla="*/ 22794 w 26539"/>
                <a:gd name="connsiteY0" fmla="*/ 26540 h 26543"/>
                <a:gd name="connsiteX1" fmla="*/ 3598 w 26539"/>
                <a:gd name="connsiteY1" fmla="*/ 26540 h 26543"/>
                <a:gd name="connsiteX2" fmla="*/ 1056 w 26539"/>
                <a:gd name="connsiteY2" fmla="*/ 25483 h 26543"/>
                <a:gd name="connsiteX3" fmla="*/ 0 w 26539"/>
                <a:gd name="connsiteY3" fmla="*/ 22941 h 26543"/>
                <a:gd name="connsiteX4" fmla="*/ 0 w 26539"/>
                <a:gd name="connsiteY4" fmla="*/ 3598 h 26543"/>
                <a:gd name="connsiteX5" fmla="*/ 1081 w 26539"/>
                <a:gd name="connsiteY5" fmla="*/ 1081 h 26543"/>
                <a:gd name="connsiteX6" fmla="*/ 3598 w 26539"/>
                <a:gd name="connsiteY6" fmla="*/ 0 h 26543"/>
                <a:gd name="connsiteX7" fmla="*/ 22941 w 26539"/>
                <a:gd name="connsiteY7" fmla="*/ 0 h 26543"/>
                <a:gd name="connsiteX8" fmla="*/ 25483 w 26539"/>
                <a:gd name="connsiteY8" fmla="*/ 1056 h 26543"/>
                <a:gd name="connsiteX9" fmla="*/ 26540 w 26539"/>
                <a:gd name="connsiteY9" fmla="*/ 3598 h 26543"/>
                <a:gd name="connsiteX10" fmla="*/ 26540 w 26539"/>
                <a:gd name="connsiteY10" fmla="*/ 22941 h 26543"/>
                <a:gd name="connsiteX11" fmla="*/ 26257 w 26539"/>
                <a:gd name="connsiteY11" fmla="*/ 24354 h 26543"/>
                <a:gd name="connsiteX12" fmla="*/ 25434 w 26539"/>
                <a:gd name="connsiteY12" fmla="*/ 25533 h 26543"/>
                <a:gd name="connsiteX13" fmla="*/ 24219 w 26539"/>
                <a:gd name="connsiteY13" fmla="*/ 26306 h 26543"/>
                <a:gd name="connsiteX14" fmla="*/ 22794 w 26539"/>
                <a:gd name="connsiteY14" fmla="*/ 26540 h 26543"/>
                <a:gd name="connsiteX15" fmla="*/ 7049 w 26539"/>
                <a:gd name="connsiteY15" fmla="*/ 19343 h 26543"/>
                <a:gd name="connsiteX16" fmla="*/ 19208 w 26539"/>
                <a:gd name="connsiteY16" fmla="*/ 19343 h 26543"/>
                <a:gd name="connsiteX17" fmla="*/ 19208 w 26539"/>
                <a:gd name="connsiteY17" fmla="*/ 7197 h 26543"/>
                <a:gd name="connsiteX18" fmla="*/ 7049 w 26539"/>
                <a:gd name="connsiteY18" fmla="*/ 7197 h 26543"/>
                <a:gd name="connsiteX19" fmla="*/ 7049 w 26539"/>
                <a:gd name="connsiteY19" fmla="*/ 19343 h 26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539" h="26543">
                  <a:moveTo>
                    <a:pt x="22794" y="26540"/>
                  </a:moveTo>
                  <a:lnTo>
                    <a:pt x="3598" y="26540"/>
                  </a:lnTo>
                  <a:cubicBezTo>
                    <a:pt x="2641" y="26540"/>
                    <a:pt x="1732" y="26159"/>
                    <a:pt x="1056" y="25483"/>
                  </a:cubicBezTo>
                  <a:cubicBezTo>
                    <a:pt x="381" y="24808"/>
                    <a:pt x="0" y="23899"/>
                    <a:pt x="0" y="22941"/>
                  </a:cubicBezTo>
                  <a:lnTo>
                    <a:pt x="0" y="3598"/>
                  </a:lnTo>
                  <a:cubicBezTo>
                    <a:pt x="25" y="2653"/>
                    <a:pt x="405" y="1744"/>
                    <a:pt x="1081" y="1081"/>
                  </a:cubicBezTo>
                  <a:cubicBezTo>
                    <a:pt x="1744" y="405"/>
                    <a:pt x="2653" y="25"/>
                    <a:pt x="3598" y="0"/>
                  </a:cubicBezTo>
                  <a:lnTo>
                    <a:pt x="22941" y="0"/>
                  </a:lnTo>
                  <a:cubicBezTo>
                    <a:pt x="23899" y="0"/>
                    <a:pt x="24808" y="381"/>
                    <a:pt x="25483" y="1056"/>
                  </a:cubicBezTo>
                  <a:cubicBezTo>
                    <a:pt x="26159" y="1732"/>
                    <a:pt x="26540" y="2640"/>
                    <a:pt x="26540" y="3598"/>
                  </a:cubicBezTo>
                  <a:lnTo>
                    <a:pt x="26540" y="22941"/>
                  </a:lnTo>
                  <a:cubicBezTo>
                    <a:pt x="26540" y="23433"/>
                    <a:pt x="26441" y="23911"/>
                    <a:pt x="26257" y="24354"/>
                  </a:cubicBezTo>
                  <a:cubicBezTo>
                    <a:pt x="26061" y="24796"/>
                    <a:pt x="25791" y="25201"/>
                    <a:pt x="25434" y="25533"/>
                  </a:cubicBezTo>
                  <a:cubicBezTo>
                    <a:pt x="25090" y="25877"/>
                    <a:pt x="24673" y="26134"/>
                    <a:pt x="24219" y="26306"/>
                  </a:cubicBezTo>
                  <a:cubicBezTo>
                    <a:pt x="23764" y="26478"/>
                    <a:pt x="23285" y="26564"/>
                    <a:pt x="22794" y="26540"/>
                  </a:cubicBezTo>
                  <a:close/>
                  <a:moveTo>
                    <a:pt x="7049" y="19343"/>
                  </a:moveTo>
                  <a:lnTo>
                    <a:pt x="19208" y="19343"/>
                  </a:lnTo>
                  <a:lnTo>
                    <a:pt x="19208" y="7197"/>
                  </a:lnTo>
                  <a:lnTo>
                    <a:pt x="7049" y="7197"/>
                  </a:lnTo>
                  <a:lnTo>
                    <a:pt x="7049" y="19343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2" name="Полилиния: фигура 461">
              <a:extLst>
                <a:ext uri="{FF2B5EF4-FFF2-40B4-BE49-F238E27FC236}">
                  <a16:creationId xmlns:a16="http://schemas.microsoft.com/office/drawing/2014/main" id="{27135D52-30CF-FCC3-C3ED-3A4CC63F7F87}"/>
                </a:ext>
              </a:extLst>
            </p:cNvPr>
            <p:cNvSpPr/>
            <p:nvPr/>
          </p:nvSpPr>
          <p:spPr>
            <a:xfrm>
              <a:off x="6945335" y="3114390"/>
              <a:ext cx="26454" cy="26557"/>
            </a:xfrm>
            <a:custGeom>
              <a:avLst/>
              <a:gdLst>
                <a:gd name="connsiteX0" fmla="*/ 22499 w 26454"/>
                <a:gd name="connsiteY0" fmla="*/ 26540 h 26557"/>
                <a:gd name="connsiteX1" fmla="*/ 3586 w 26454"/>
                <a:gd name="connsiteY1" fmla="*/ 26540 h 26557"/>
                <a:gd name="connsiteX2" fmla="*/ 1044 w 26454"/>
                <a:gd name="connsiteY2" fmla="*/ 25483 h 26557"/>
                <a:gd name="connsiteX3" fmla="*/ 0 w 26454"/>
                <a:gd name="connsiteY3" fmla="*/ 22941 h 26557"/>
                <a:gd name="connsiteX4" fmla="*/ 0 w 26454"/>
                <a:gd name="connsiteY4" fmla="*/ 3598 h 26557"/>
                <a:gd name="connsiteX5" fmla="*/ 1044 w 26454"/>
                <a:gd name="connsiteY5" fmla="*/ 1056 h 26557"/>
                <a:gd name="connsiteX6" fmla="*/ 3586 w 26454"/>
                <a:gd name="connsiteY6" fmla="*/ 0 h 26557"/>
                <a:gd name="connsiteX7" fmla="*/ 22868 w 26454"/>
                <a:gd name="connsiteY7" fmla="*/ 0 h 26557"/>
                <a:gd name="connsiteX8" fmla="*/ 25410 w 26454"/>
                <a:gd name="connsiteY8" fmla="*/ 1056 h 26557"/>
                <a:gd name="connsiteX9" fmla="*/ 26454 w 26454"/>
                <a:gd name="connsiteY9" fmla="*/ 3598 h 26557"/>
                <a:gd name="connsiteX10" fmla="*/ 26454 w 26454"/>
                <a:gd name="connsiteY10" fmla="*/ 22941 h 26557"/>
                <a:gd name="connsiteX11" fmla="*/ 26159 w 26454"/>
                <a:gd name="connsiteY11" fmla="*/ 24403 h 26557"/>
                <a:gd name="connsiteX12" fmla="*/ 25287 w 26454"/>
                <a:gd name="connsiteY12" fmla="*/ 25619 h 26557"/>
                <a:gd name="connsiteX13" fmla="*/ 23985 w 26454"/>
                <a:gd name="connsiteY13" fmla="*/ 26380 h 26557"/>
                <a:gd name="connsiteX14" fmla="*/ 22499 w 26454"/>
                <a:gd name="connsiteY14" fmla="*/ 26540 h 26557"/>
                <a:gd name="connsiteX15" fmla="*/ 6828 w 26454"/>
                <a:gd name="connsiteY15" fmla="*/ 19343 h 26557"/>
                <a:gd name="connsiteX16" fmla="*/ 18913 w 26454"/>
                <a:gd name="connsiteY16" fmla="*/ 19343 h 26557"/>
                <a:gd name="connsiteX17" fmla="*/ 18913 w 26454"/>
                <a:gd name="connsiteY17" fmla="*/ 7197 h 26557"/>
                <a:gd name="connsiteX18" fmla="*/ 6828 w 26454"/>
                <a:gd name="connsiteY18" fmla="*/ 7197 h 26557"/>
                <a:gd name="connsiteX19" fmla="*/ 6828 w 26454"/>
                <a:gd name="connsiteY19" fmla="*/ 19343 h 26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454" h="26557">
                  <a:moveTo>
                    <a:pt x="22499" y="26540"/>
                  </a:moveTo>
                  <a:lnTo>
                    <a:pt x="3586" y="26540"/>
                  </a:lnTo>
                  <a:cubicBezTo>
                    <a:pt x="2640" y="26540"/>
                    <a:pt x="1719" y="26159"/>
                    <a:pt x="1044" y="25483"/>
                  </a:cubicBezTo>
                  <a:cubicBezTo>
                    <a:pt x="368" y="24808"/>
                    <a:pt x="0" y="23899"/>
                    <a:pt x="0" y="22941"/>
                  </a:cubicBezTo>
                  <a:lnTo>
                    <a:pt x="0" y="3598"/>
                  </a:lnTo>
                  <a:cubicBezTo>
                    <a:pt x="0" y="2640"/>
                    <a:pt x="368" y="1732"/>
                    <a:pt x="1044" y="1056"/>
                  </a:cubicBezTo>
                  <a:cubicBezTo>
                    <a:pt x="1719" y="381"/>
                    <a:pt x="2640" y="0"/>
                    <a:pt x="3586" y="0"/>
                  </a:cubicBezTo>
                  <a:lnTo>
                    <a:pt x="22868" y="0"/>
                  </a:lnTo>
                  <a:cubicBezTo>
                    <a:pt x="23813" y="0"/>
                    <a:pt x="24734" y="381"/>
                    <a:pt x="25410" y="1056"/>
                  </a:cubicBezTo>
                  <a:cubicBezTo>
                    <a:pt x="26073" y="1732"/>
                    <a:pt x="26454" y="2640"/>
                    <a:pt x="26454" y="3598"/>
                  </a:cubicBezTo>
                  <a:lnTo>
                    <a:pt x="26454" y="22941"/>
                  </a:lnTo>
                  <a:cubicBezTo>
                    <a:pt x="26466" y="23445"/>
                    <a:pt x="26355" y="23948"/>
                    <a:pt x="26159" y="24403"/>
                  </a:cubicBezTo>
                  <a:cubicBezTo>
                    <a:pt x="25950" y="24869"/>
                    <a:pt x="25655" y="25287"/>
                    <a:pt x="25287" y="25619"/>
                  </a:cubicBezTo>
                  <a:cubicBezTo>
                    <a:pt x="24906" y="25962"/>
                    <a:pt x="24464" y="26220"/>
                    <a:pt x="23985" y="26380"/>
                  </a:cubicBezTo>
                  <a:cubicBezTo>
                    <a:pt x="23506" y="26540"/>
                    <a:pt x="23003" y="26589"/>
                    <a:pt x="22499" y="26540"/>
                  </a:cubicBezTo>
                  <a:close/>
                  <a:moveTo>
                    <a:pt x="6828" y="19343"/>
                  </a:moveTo>
                  <a:lnTo>
                    <a:pt x="18913" y="19343"/>
                  </a:lnTo>
                  <a:lnTo>
                    <a:pt x="18913" y="7197"/>
                  </a:lnTo>
                  <a:lnTo>
                    <a:pt x="6828" y="7197"/>
                  </a:lnTo>
                  <a:lnTo>
                    <a:pt x="6828" y="19343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3" name="Полилиния: фигура 462">
              <a:extLst>
                <a:ext uri="{FF2B5EF4-FFF2-40B4-BE49-F238E27FC236}">
                  <a16:creationId xmlns:a16="http://schemas.microsoft.com/office/drawing/2014/main" id="{F4FF437D-7562-2E35-9E24-8D17DCC837B3}"/>
                </a:ext>
              </a:extLst>
            </p:cNvPr>
            <p:cNvSpPr/>
            <p:nvPr/>
          </p:nvSpPr>
          <p:spPr>
            <a:xfrm>
              <a:off x="6773902" y="3146247"/>
              <a:ext cx="26453" cy="26539"/>
            </a:xfrm>
            <a:custGeom>
              <a:avLst/>
              <a:gdLst>
                <a:gd name="connsiteX0" fmla="*/ 22868 w 26453"/>
                <a:gd name="connsiteY0" fmla="*/ 26540 h 26539"/>
                <a:gd name="connsiteX1" fmla="*/ 3586 w 26453"/>
                <a:gd name="connsiteY1" fmla="*/ 26540 h 26539"/>
                <a:gd name="connsiteX2" fmla="*/ 1044 w 26453"/>
                <a:gd name="connsiteY2" fmla="*/ 25483 h 26539"/>
                <a:gd name="connsiteX3" fmla="*/ 0 w 26453"/>
                <a:gd name="connsiteY3" fmla="*/ 22941 h 26539"/>
                <a:gd name="connsiteX4" fmla="*/ 0 w 26453"/>
                <a:gd name="connsiteY4" fmla="*/ 3598 h 26539"/>
                <a:gd name="connsiteX5" fmla="*/ 1044 w 26453"/>
                <a:gd name="connsiteY5" fmla="*/ 1056 h 26539"/>
                <a:gd name="connsiteX6" fmla="*/ 3586 w 26453"/>
                <a:gd name="connsiteY6" fmla="*/ 0 h 26539"/>
                <a:gd name="connsiteX7" fmla="*/ 22868 w 26453"/>
                <a:gd name="connsiteY7" fmla="*/ 0 h 26539"/>
                <a:gd name="connsiteX8" fmla="*/ 25410 w 26453"/>
                <a:gd name="connsiteY8" fmla="*/ 1056 h 26539"/>
                <a:gd name="connsiteX9" fmla="*/ 26454 w 26453"/>
                <a:gd name="connsiteY9" fmla="*/ 3598 h 26539"/>
                <a:gd name="connsiteX10" fmla="*/ 26454 w 26453"/>
                <a:gd name="connsiteY10" fmla="*/ 22941 h 26539"/>
                <a:gd name="connsiteX11" fmla="*/ 25410 w 26453"/>
                <a:gd name="connsiteY11" fmla="*/ 25483 h 26539"/>
                <a:gd name="connsiteX12" fmla="*/ 22868 w 26453"/>
                <a:gd name="connsiteY12" fmla="*/ 26540 h 26539"/>
                <a:gd name="connsiteX13" fmla="*/ 7185 w 26453"/>
                <a:gd name="connsiteY13" fmla="*/ 19343 h 26539"/>
                <a:gd name="connsiteX14" fmla="*/ 19269 w 26453"/>
                <a:gd name="connsiteY14" fmla="*/ 19343 h 26539"/>
                <a:gd name="connsiteX15" fmla="*/ 19269 w 26453"/>
                <a:gd name="connsiteY15" fmla="*/ 7197 h 26539"/>
                <a:gd name="connsiteX16" fmla="*/ 7185 w 26453"/>
                <a:gd name="connsiteY16" fmla="*/ 7197 h 26539"/>
                <a:gd name="connsiteX17" fmla="*/ 7185 w 26453"/>
                <a:gd name="connsiteY17" fmla="*/ 19343 h 26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453" h="26539">
                  <a:moveTo>
                    <a:pt x="22868" y="26540"/>
                  </a:moveTo>
                  <a:lnTo>
                    <a:pt x="3586" y="26540"/>
                  </a:lnTo>
                  <a:cubicBezTo>
                    <a:pt x="2640" y="26540"/>
                    <a:pt x="1719" y="26159"/>
                    <a:pt x="1044" y="25483"/>
                  </a:cubicBezTo>
                  <a:cubicBezTo>
                    <a:pt x="368" y="24808"/>
                    <a:pt x="0" y="23899"/>
                    <a:pt x="0" y="22941"/>
                  </a:cubicBezTo>
                  <a:lnTo>
                    <a:pt x="0" y="3598"/>
                  </a:lnTo>
                  <a:cubicBezTo>
                    <a:pt x="0" y="2640"/>
                    <a:pt x="368" y="1732"/>
                    <a:pt x="1044" y="1056"/>
                  </a:cubicBezTo>
                  <a:cubicBezTo>
                    <a:pt x="1719" y="381"/>
                    <a:pt x="2640" y="0"/>
                    <a:pt x="3586" y="0"/>
                  </a:cubicBezTo>
                  <a:lnTo>
                    <a:pt x="22868" y="0"/>
                  </a:lnTo>
                  <a:cubicBezTo>
                    <a:pt x="23813" y="0"/>
                    <a:pt x="24734" y="381"/>
                    <a:pt x="25410" y="1056"/>
                  </a:cubicBezTo>
                  <a:cubicBezTo>
                    <a:pt x="26085" y="1732"/>
                    <a:pt x="26454" y="2640"/>
                    <a:pt x="26454" y="3598"/>
                  </a:cubicBezTo>
                  <a:lnTo>
                    <a:pt x="26454" y="22941"/>
                  </a:lnTo>
                  <a:cubicBezTo>
                    <a:pt x="26454" y="23899"/>
                    <a:pt x="26085" y="24808"/>
                    <a:pt x="25410" y="25483"/>
                  </a:cubicBezTo>
                  <a:cubicBezTo>
                    <a:pt x="24734" y="26159"/>
                    <a:pt x="23813" y="26540"/>
                    <a:pt x="22868" y="26540"/>
                  </a:cubicBezTo>
                  <a:close/>
                  <a:moveTo>
                    <a:pt x="7185" y="19343"/>
                  </a:moveTo>
                  <a:lnTo>
                    <a:pt x="19269" y="19343"/>
                  </a:lnTo>
                  <a:lnTo>
                    <a:pt x="19269" y="7197"/>
                  </a:lnTo>
                  <a:lnTo>
                    <a:pt x="7185" y="7197"/>
                  </a:lnTo>
                  <a:lnTo>
                    <a:pt x="7185" y="19343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4" name="Полилиния: фигура 463">
              <a:extLst>
                <a:ext uri="{FF2B5EF4-FFF2-40B4-BE49-F238E27FC236}">
                  <a16:creationId xmlns:a16="http://schemas.microsoft.com/office/drawing/2014/main" id="{F84D086B-8489-0F0F-D2A4-AC001D340DE7}"/>
                </a:ext>
              </a:extLst>
            </p:cNvPr>
            <p:cNvSpPr/>
            <p:nvPr/>
          </p:nvSpPr>
          <p:spPr>
            <a:xfrm>
              <a:off x="6802370" y="3146247"/>
              <a:ext cx="26539" cy="26539"/>
            </a:xfrm>
            <a:custGeom>
              <a:avLst/>
              <a:gdLst>
                <a:gd name="connsiteX0" fmla="*/ 22941 w 26539"/>
                <a:gd name="connsiteY0" fmla="*/ 26540 h 26539"/>
                <a:gd name="connsiteX1" fmla="*/ 3598 w 26539"/>
                <a:gd name="connsiteY1" fmla="*/ 26540 h 26539"/>
                <a:gd name="connsiteX2" fmla="*/ 1056 w 26539"/>
                <a:gd name="connsiteY2" fmla="*/ 25483 h 26539"/>
                <a:gd name="connsiteX3" fmla="*/ 0 w 26539"/>
                <a:gd name="connsiteY3" fmla="*/ 22941 h 26539"/>
                <a:gd name="connsiteX4" fmla="*/ 0 w 26539"/>
                <a:gd name="connsiteY4" fmla="*/ 3598 h 26539"/>
                <a:gd name="connsiteX5" fmla="*/ 1068 w 26539"/>
                <a:gd name="connsiteY5" fmla="*/ 1068 h 26539"/>
                <a:gd name="connsiteX6" fmla="*/ 3598 w 26539"/>
                <a:gd name="connsiteY6" fmla="*/ 0 h 26539"/>
                <a:gd name="connsiteX7" fmla="*/ 22941 w 26539"/>
                <a:gd name="connsiteY7" fmla="*/ 0 h 26539"/>
                <a:gd name="connsiteX8" fmla="*/ 25483 w 26539"/>
                <a:gd name="connsiteY8" fmla="*/ 1056 h 26539"/>
                <a:gd name="connsiteX9" fmla="*/ 26540 w 26539"/>
                <a:gd name="connsiteY9" fmla="*/ 3598 h 26539"/>
                <a:gd name="connsiteX10" fmla="*/ 26540 w 26539"/>
                <a:gd name="connsiteY10" fmla="*/ 22941 h 26539"/>
                <a:gd name="connsiteX11" fmla="*/ 25483 w 26539"/>
                <a:gd name="connsiteY11" fmla="*/ 25483 h 26539"/>
                <a:gd name="connsiteX12" fmla="*/ 22941 w 26539"/>
                <a:gd name="connsiteY12" fmla="*/ 26540 h 26539"/>
                <a:gd name="connsiteX13" fmla="*/ 7184 w 26539"/>
                <a:gd name="connsiteY13" fmla="*/ 19343 h 26539"/>
                <a:gd name="connsiteX14" fmla="*/ 19343 w 26539"/>
                <a:gd name="connsiteY14" fmla="*/ 19343 h 26539"/>
                <a:gd name="connsiteX15" fmla="*/ 19343 w 26539"/>
                <a:gd name="connsiteY15" fmla="*/ 7197 h 26539"/>
                <a:gd name="connsiteX16" fmla="*/ 7184 w 26539"/>
                <a:gd name="connsiteY16" fmla="*/ 7197 h 26539"/>
                <a:gd name="connsiteX17" fmla="*/ 7184 w 26539"/>
                <a:gd name="connsiteY17" fmla="*/ 19343 h 26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539" h="26539">
                  <a:moveTo>
                    <a:pt x="22941" y="26540"/>
                  </a:moveTo>
                  <a:lnTo>
                    <a:pt x="3598" y="26540"/>
                  </a:lnTo>
                  <a:cubicBezTo>
                    <a:pt x="2640" y="26540"/>
                    <a:pt x="1732" y="26159"/>
                    <a:pt x="1056" y="25483"/>
                  </a:cubicBezTo>
                  <a:cubicBezTo>
                    <a:pt x="381" y="24808"/>
                    <a:pt x="0" y="23899"/>
                    <a:pt x="0" y="22941"/>
                  </a:cubicBezTo>
                  <a:lnTo>
                    <a:pt x="0" y="3598"/>
                  </a:lnTo>
                  <a:cubicBezTo>
                    <a:pt x="12" y="2653"/>
                    <a:pt x="405" y="1744"/>
                    <a:pt x="1068" y="1068"/>
                  </a:cubicBezTo>
                  <a:cubicBezTo>
                    <a:pt x="1744" y="405"/>
                    <a:pt x="2653" y="25"/>
                    <a:pt x="3598" y="0"/>
                  </a:cubicBezTo>
                  <a:lnTo>
                    <a:pt x="22941" y="0"/>
                  </a:lnTo>
                  <a:cubicBezTo>
                    <a:pt x="23887" y="0"/>
                    <a:pt x="24808" y="381"/>
                    <a:pt x="25483" y="1056"/>
                  </a:cubicBezTo>
                  <a:cubicBezTo>
                    <a:pt x="26159" y="1732"/>
                    <a:pt x="26540" y="2640"/>
                    <a:pt x="26540" y="3598"/>
                  </a:cubicBezTo>
                  <a:lnTo>
                    <a:pt x="26540" y="22941"/>
                  </a:lnTo>
                  <a:cubicBezTo>
                    <a:pt x="26540" y="23899"/>
                    <a:pt x="26159" y="24808"/>
                    <a:pt x="25483" y="25483"/>
                  </a:cubicBezTo>
                  <a:cubicBezTo>
                    <a:pt x="24808" y="26159"/>
                    <a:pt x="23887" y="26540"/>
                    <a:pt x="22941" y="26540"/>
                  </a:cubicBezTo>
                  <a:close/>
                  <a:moveTo>
                    <a:pt x="7184" y="19343"/>
                  </a:moveTo>
                  <a:lnTo>
                    <a:pt x="19343" y="19343"/>
                  </a:lnTo>
                  <a:lnTo>
                    <a:pt x="19343" y="7197"/>
                  </a:lnTo>
                  <a:lnTo>
                    <a:pt x="7184" y="7197"/>
                  </a:lnTo>
                  <a:lnTo>
                    <a:pt x="7184" y="19343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5" name="Полилиния: фигура 464">
              <a:extLst>
                <a:ext uri="{FF2B5EF4-FFF2-40B4-BE49-F238E27FC236}">
                  <a16:creationId xmlns:a16="http://schemas.microsoft.com/office/drawing/2014/main" id="{CD76FB18-8F82-099D-C153-EB7B154362ED}"/>
                </a:ext>
              </a:extLst>
            </p:cNvPr>
            <p:cNvSpPr/>
            <p:nvPr/>
          </p:nvSpPr>
          <p:spPr>
            <a:xfrm>
              <a:off x="6830923" y="3146247"/>
              <a:ext cx="26453" cy="26539"/>
            </a:xfrm>
            <a:custGeom>
              <a:avLst/>
              <a:gdLst>
                <a:gd name="connsiteX0" fmla="*/ 22868 w 26453"/>
                <a:gd name="connsiteY0" fmla="*/ 26540 h 26539"/>
                <a:gd name="connsiteX1" fmla="*/ 3586 w 26453"/>
                <a:gd name="connsiteY1" fmla="*/ 26540 h 26539"/>
                <a:gd name="connsiteX2" fmla="*/ 1044 w 26453"/>
                <a:gd name="connsiteY2" fmla="*/ 25483 h 26539"/>
                <a:gd name="connsiteX3" fmla="*/ 0 w 26453"/>
                <a:gd name="connsiteY3" fmla="*/ 22941 h 26539"/>
                <a:gd name="connsiteX4" fmla="*/ 0 w 26453"/>
                <a:gd name="connsiteY4" fmla="*/ 3598 h 26539"/>
                <a:gd name="connsiteX5" fmla="*/ 1044 w 26453"/>
                <a:gd name="connsiteY5" fmla="*/ 1056 h 26539"/>
                <a:gd name="connsiteX6" fmla="*/ 3586 w 26453"/>
                <a:gd name="connsiteY6" fmla="*/ 0 h 26539"/>
                <a:gd name="connsiteX7" fmla="*/ 22868 w 26453"/>
                <a:gd name="connsiteY7" fmla="*/ 0 h 26539"/>
                <a:gd name="connsiteX8" fmla="*/ 25410 w 26453"/>
                <a:gd name="connsiteY8" fmla="*/ 1056 h 26539"/>
                <a:gd name="connsiteX9" fmla="*/ 26454 w 26453"/>
                <a:gd name="connsiteY9" fmla="*/ 3598 h 26539"/>
                <a:gd name="connsiteX10" fmla="*/ 26454 w 26453"/>
                <a:gd name="connsiteY10" fmla="*/ 22941 h 26539"/>
                <a:gd name="connsiteX11" fmla="*/ 25410 w 26453"/>
                <a:gd name="connsiteY11" fmla="*/ 25483 h 26539"/>
                <a:gd name="connsiteX12" fmla="*/ 22868 w 26453"/>
                <a:gd name="connsiteY12" fmla="*/ 26540 h 26539"/>
                <a:gd name="connsiteX13" fmla="*/ 7184 w 26453"/>
                <a:gd name="connsiteY13" fmla="*/ 19343 h 26539"/>
                <a:gd name="connsiteX14" fmla="*/ 19269 w 26453"/>
                <a:gd name="connsiteY14" fmla="*/ 19343 h 26539"/>
                <a:gd name="connsiteX15" fmla="*/ 19269 w 26453"/>
                <a:gd name="connsiteY15" fmla="*/ 7197 h 26539"/>
                <a:gd name="connsiteX16" fmla="*/ 7184 w 26453"/>
                <a:gd name="connsiteY16" fmla="*/ 7197 h 26539"/>
                <a:gd name="connsiteX17" fmla="*/ 7184 w 26453"/>
                <a:gd name="connsiteY17" fmla="*/ 19343 h 26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453" h="26539">
                  <a:moveTo>
                    <a:pt x="22868" y="26540"/>
                  </a:moveTo>
                  <a:lnTo>
                    <a:pt x="3586" y="26540"/>
                  </a:lnTo>
                  <a:cubicBezTo>
                    <a:pt x="2640" y="26540"/>
                    <a:pt x="1719" y="26159"/>
                    <a:pt x="1044" y="25483"/>
                  </a:cubicBezTo>
                  <a:cubicBezTo>
                    <a:pt x="381" y="24808"/>
                    <a:pt x="0" y="23899"/>
                    <a:pt x="0" y="22941"/>
                  </a:cubicBezTo>
                  <a:lnTo>
                    <a:pt x="0" y="3598"/>
                  </a:lnTo>
                  <a:cubicBezTo>
                    <a:pt x="0" y="2640"/>
                    <a:pt x="381" y="1732"/>
                    <a:pt x="1044" y="1056"/>
                  </a:cubicBezTo>
                  <a:cubicBezTo>
                    <a:pt x="1719" y="381"/>
                    <a:pt x="2640" y="0"/>
                    <a:pt x="3586" y="0"/>
                  </a:cubicBezTo>
                  <a:lnTo>
                    <a:pt x="22868" y="0"/>
                  </a:lnTo>
                  <a:cubicBezTo>
                    <a:pt x="23813" y="0"/>
                    <a:pt x="24734" y="381"/>
                    <a:pt x="25410" y="1056"/>
                  </a:cubicBezTo>
                  <a:cubicBezTo>
                    <a:pt x="26085" y="1732"/>
                    <a:pt x="26454" y="2640"/>
                    <a:pt x="26454" y="3598"/>
                  </a:cubicBezTo>
                  <a:lnTo>
                    <a:pt x="26454" y="22941"/>
                  </a:lnTo>
                  <a:cubicBezTo>
                    <a:pt x="26454" y="23899"/>
                    <a:pt x="26085" y="24808"/>
                    <a:pt x="25410" y="25483"/>
                  </a:cubicBezTo>
                  <a:cubicBezTo>
                    <a:pt x="24734" y="26159"/>
                    <a:pt x="23813" y="26540"/>
                    <a:pt x="22868" y="26540"/>
                  </a:cubicBezTo>
                  <a:close/>
                  <a:moveTo>
                    <a:pt x="7184" y="19343"/>
                  </a:moveTo>
                  <a:lnTo>
                    <a:pt x="19269" y="19343"/>
                  </a:lnTo>
                  <a:lnTo>
                    <a:pt x="19269" y="7197"/>
                  </a:lnTo>
                  <a:lnTo>
                    <a:pt x="7184" y="7197"/>
                  </a:lnTo>
                  <a:lnTo>
                    <a:pt x="7184" y="19343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6" name="Полилиния: фигура 465">
              <a:extLst>
                <a:ext uri="{FF2B5EF4-FFF2-40B4-BE49-F238E27FC236}">
                  <a16:creationId xmlns:a16="http://schemas.microsoft.com/office/drawing/2014/main" id="{1FCC12C7-9810-0C19-6CF4-5A2B63874CAB}"/>
                </a:ext>
              </a:extLst>
            </p:cNvPr>
            <p:cNvSpPr/>
            <p:nvPr/>
          </p:nvSpPr>
          <p:spPr>
            <a:xfrm>
              <a:off x="6859404" y="3146247"/>
              <a:ext cx="26527" cy="26539"/>
            </a:xfrm>
            <a:custGeom>
              <a:avLst/>
              <a:gdLst>
                <a:gd name="connsiteX0" fmla="*/ 22929 w 26527"/>
                <a:gd name="connsiteY0" fmla="*/ 26540 h 26539"/>
                <a:gd name="connsiteX1" fmla="*/ 3586 w 26527"/>
                <a:gd name="connsiteY1" fmla="*/ 26540 h 26539"/>
                <a:gd name="connsiteX2" fmla="*/ 1044 w 26527"/>
                <a:gd name="connsiteY2" fmla="*/ 25483 h 26539"/>
                <a:gd name="connsiteX3" fmla="*/ 0 w 26527"/>
                <a:gd name="connsiteY3" fmla="*/ 22941 h 26539"/>
                <a:gd name="connsiteX4" fmla="*/ 0 w 26527"/>
                <a:gd name="connsiteY4" fmla="*/ 3598 h 26539"/>
                <a:gd name="connsiteX5" fmla="*/ 1068 w 26527"/>
                <a:gd name="connsiteY5" fmla="*/ 1068 h 26539"/>
                <a:gd name="connsiteX6" fmla="*/ 3586 w 26527"/>
                <a:gd name="connsiteY6" fmla="*/ 0 h 26539"/>
                <a:gd name="connsiteX7" fmla="*/ 22929 w 26527"/>
                <a:gd name="connsiteY7" fmla="*/ 0 h 26539"/>
                <a:gd name="connsiteX8" fmla="*/ 25471 w 26527"/>
                <a:gd name="connsiteY8" fmla="*/ 1056 h 26539"/>
                <a:gd name="connsiteX9" fmla="*/ 26527 w 26527"/>
                <a:gd name="connsiteY9" fmla="*/ 3598 h 26539"/>
                <a:gd name="connsiteX10" fmla="*/ 26527 w 26527"/>
                <a:gd name="connsiteY10" fmla="*/ 22941 h 26539"/>
                <a:gd name="connsiteX11" fmla="*/ 25471 w 26527"/>
                <a:gd name="connsiteY11" fmla="*/ 25483 h 26539"/>
                <a:gd name="connsiteX12" fmla="*/ 22929 w 26527"/>
                <a:gd name="connsiteY12" fmla="*/ 26540 h 26539"/>
                <a:gd name="connsiteX13" fmla="*/ 7184 w 26527"/>
                <a:gd name="connsiteY13" fmla="*/ 19343 h 26539"/>
                <a:gd name="connsiteX14" fmla="*/ 19343 w 26527"/>
                <a:gd name="connsiteY14" fmla="*/ 19343 h 26539"/>
                <a:gd name="connsiteX15" fmla="*/ 19343 w 26527"/>
                <a:gd name="connsiteY15" fmla="*/ 7197 h 26539"/>
                <a:gd name="connsiteX16" fmla="*/ 7184 w 26527"/>
                <a:gd name="connsiteY16" fmla="*/ 7197 h 26539"/>
                <a:gd name="connsiteX17" fmla="*/ 7184 w 26527"/>
                <a:gd name="connsiteY17" fmla="*/ 19343 h 26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527" h="26539">
                  <a:moveTo>
                    <a:pt x="22929" y="26540"/>
                  </a:moveTo>
                  <a:lnTo>
                    <a:pt x="3586" y="26540"/>
                  </a:lnTo>
                  <a:cubicBezTo>
                    <a:pt x="2640" y="26540"/>
                    <a:pt x="1719" y="26159"/>
                    <a:pt x="1044" y="25483"/>
                  </a:cubicBezTo>
                  <a:cubicBezTo>
                    <a:pt x="368" y="24808"/>
                    <a:pt x="0" y="23899"/>
                    <a:pt x="0" y="22941"/>
                  </a:cubicBezTo>
                  <a:lnTo>
                    <a:pt x="0" y="3598"/>
                  </a:lnTo>
                  <a:cubicBezTo>
                    <a:pt x="12" y="2653"/>
                    <a:pt x="393" y="1744"/>
                    <a:pt x="1068" y="1068"/>
                  </a:cubicBezTo>
                  <a:cubicBezTo>
                    <a:pt x="1744" y="405"/>
                    <a:pt x="2640" y="25"/>
                    <a:pt x="3586" y="0"/>
                  </a:cubicBezTo>
                  <a:lnTo>
                    <a:pt x="22929" y="0"/>
                  </a:lnTo>
                  <a:cubicBezTo>
                    <a:pt x="23887" y="0"/>
                    <a:pt x="24796" y="381"/>
                    <a:pt x="25471" y="1056"/>
                  </a:cubicBezTo>
                  <a:cubicBezTo>
                    <a:pt x="26147" y="1732"/>
                    <a:pt x="26527" y="2640"/>
                    <a:pt x="26527" y="3598"/>
                  </a:cubicBezTo>
                  <a:lnTo>
                    <a:pt x="26527" y="22941"/>
                  </a:lnTo>
                  <a:cubicBezTo>
                    <a:pt x="26527" y="23899"/>
                    <a:pt x="26147" y="24808"/>
                    <a:pt x="25471" y="25483"/>
                  </a:cubicBezTo>
                  <a:cubicBezTo>
                    <a:pt x="24796" y="26159"/>
                    <a:pt x="23887" y="26540"/>
                    <a:pt x="22929" y="26540"/>
                  </a:cubicBezTo>
                  <a:close/>
                  <a:moveTo>
                    <a:pt x="7184" y="19343"/>
                  </a:moveTo>
                  <a:lnTo>
                    <a:pt x="19343" y="19343"/>
                  </a:lnTo>
                  <a:lnTo>
                    <a:pt x="19343" y="7197"/>
                  </a:lnTo>
                  <a:lnTo>
                    <a:pt x="7184" y="7197"/>
                  </a:lnTo>
                  <a:lnTo>
                    <a:pt x="7184" y="19343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7" name="Полилиния: фигура 466">
              <a:extLst>
                <a:ext uri="{FF2B5EF4-FFF2-40B4-BE49-F238E27FC236}">
                  <a16:creationId xmlns:a16="http://schemas.microsoft.com/office/drawing/2014/main" id="{844C12AE-DA2E-4933-A48D-890419F1F6D3}"/>
                </a:ext>
              </a:extLst>
            </p:cNvPr>
            <p:cNvSpPr/>
            <p:nvPr/>
          </p:nvSpPr>
          <p:spPr>
            <a:xfrm>
              <a:off x="6887810" y="3146247"/>
              <a:ext cx="26453" cy="26539"/>
            </a:xfrm>
            <a:custGeom>
              <a:avLst/>
              <a:gdLst>
                <a:gd name="connsiteX0" fmla="*/ 23003 w 26453"/>
                <a:gd name="connsiteY0" fmla="*/ 26540 h 26539"/>
                <a:gd name="connsiteX1" fmla="*/ 3586 w 26453"/>
                <a:gd name="connsiteY1" fmla="*/ 26540 h 26539"/>
                <a:gd name="connsiteX2" fmla="*/ 1044 w 26453"/>
                <a:gd name="connsiteY2" fmla="*/ 25483 h 26539"/>
                <a:gd name="connsiteX3" fmla="*/ 0 w 26453"/>
                <a:gd name="connsiteY3" fmla="*/ 22941 h 26539"/>
                <a:gd name="connsiteX4" fmla="*/ 0 w 26453"/>
                <a:gd name="connsiteY4" fmla="*/ 3598 h 26539"/>
                <a:gd name="connsiteX5" fmla="*/ 1044 w 26453"/>
                <a:gd name="connsiteY5" fmla="*/ 1056 h 26539"/>
                <a:gd name="connsiteX6" fmla="*/ 3586 w 26453"/>
                <a:gd name="connsiteY6" fmla="*/ 0 h 26539"/>
                <a:gd name="connsiteX7" fmla="*/ 22855 w 26453"/>
                <a:gd name="connsiteY7" fmla="*/ 0 h 26539"/>
                <a:gd name="connsiteX8" fmla="*/ 25410 w 26453"/>
                <a:gd name="connsiteY8" fmla="*/ 1056 h 26539"/>
                <a:gd name="connsiteX9" fmla="*/ 26454 w 26453"/>
                <a:gd name="connsiteY9" fmla="*/ 3598 h 26539"/>
                <a:gd name="connsiteX10" fmla="*/ 26454 w 26453"/>
                <a:gd name="connsiteY10" fmla="*/ 22941 h 26539"/>
                <a:gd name="connsiteX11" fmla="*/ 25459 w 26453"/>
                <a:gd name="connsiteY11" fmla="*/ 25434 h 26539"/>
                <a:gd name="connsiteX12" fmla="*/ 23003 w 26453"/>
                <a:gd name="connsiteY12" fmla="*/ 26540 h 26539"/>
                <a:gd name="connsiteX13" fmla="*/ 7332 w 26453"/>
                <a:gd name="connsiteY13" fmla="*/ 19343 h 26539"/>
                <a:gd name="connsiteX14" fmla="*/ 19404 w 26453"/>
                <a:gd name="connsiteY14" fmla="*/ 19343 h 26539"/>
                <a:gd name="connsiteX15" fmla="*/ 19404 w 26453"/>
                <a:gd name="connsiteY15" fmla="*/ 7197 h 26539"/>
                <a:gd name="connsiteX16" fmla="*/ 7332 w 26453"/>
                <a:gd name="connsiteY16" fmla="*/ 7197 h 26539"/>
                <a:gd name="connsiteX17" fmla="*/ 7332 w 26453"/>
                <a:gd name="connsiteY17" fmla="*/ 19343 h 26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453" h="26539">
                  <a:moveTo>
                    <a:pt x="23003" y="26540"/>
                  </a:moveTo>
                  <a:lnTo>
                    <a:pt x="3586" y="26540"/>
                  </a:lnTo>
                  <a:cubicBezTo>
                    <a:pt x="2640" y="26540"/>
                    <a:pt x="1719" y="26159"/>
                    <a:pt x="1044" y="25483"/>
                  </a:cubicBezTo>
                  <a:cubicBezTo>
                    <a:pt x="368" y="24808"/>
                    <a:pt x="0" y="23899"/>
                    <a:pt x="0" y="22941"/>
                  </a:cubicBezTo>
                  <a:lnTo>
                    <a:pt x="0" y="3598"/>
                  </a:lnTo>
                  <a:cubicBezTo>
                    <a:pt x="0" y="2640"/>
                    <a:pt x="368" y="1732"/>
                    <a:pt x="1044" y="1056"/>
                  </a:cubicBezTo>
                  <a:cubicBezTo>
                    <a:pt x="1719" y="381"/>
                    <a:pt x="2640" y="0"/>
                    <a:pt x="3586" y="0"/>
                  </a:cubicBezTo>
                  <a:lnTo>
                    <a:pt x="22855" y="0"/>
                  </a:lnTo>
                  <a:cubicBezTo>
                    <a:pt x="23813" y="0"/>
                    <a:pt x="24734" y="381"/>
                    <a:pt x="25410" y="1056"/>
                  </a:cubicBezTo>
                  <a:cubicBezTo>
                    <a:pt x="26073" y="1732"/>
                    <a:pt x="26454" y="2640"/>
                    <a:pt x="26454" y="3598"/>
                  </a:cubicBezTo>
                  <a:lnTo>
                    <a:pt x="26454" y="22941"/>
                  </a:lnTo>
                  <a:cubicBezTo>
                    <a:pt x="26454" y="23875"/>
                    <a:pt x="26098" y="24759"/>
                    <a:pt x="25459" y="25434"/>
                  </a:cubicBezTo>
                  <a:cubicBezTo>
                    <a:pt x="24808" y="26098"/>
                    <a:pt x="23936" y="26503"/>
                    <a:pt x="23003" y="26540"/>
                  </a:cubicBezTo>
                  <a:close/>
                  <a:moveTo>
                    <a:pt x="7332" y="19343"/>
                  </a:moveTo>
                  <a:lnTo>
                    <a:pt x="19404" y="19343"/>
                  </a:lnTo>
                  <a:lnTo>
                    <a:pt x="19404" y="7197"/>
                  </a:lnTo>
                  <a:lnTo>
                    <a:pt x="7332" y="7197"/>
                  </a:lnTo>
                  <a:lnTo>
                    <a:pt x="7332" y="19343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8" name="Полилиния: фигура 467">
              <a:extLst>
                <a:ext uri="{FF2B5EF4-FFF2-40B4-BE49-F238E27FC236}">
                  <a16:creationId xmlns:a16="http://schemas.microsoft.com/office/drawing/2014/main" id="{DB96EFC6-6BC5-02B8-2465-7BD23BD0AE3D}"/>
                </a:ext>
              </a:extLst>
            </p:cNvPr>
            <p:cNvSpPr/>
            <p:nvPr/>
          </p:nvSpPr>
          <p:spPr>
            <a:xfrm>
              <a:off x="6916560" y="3146247"/>
              <a:ext cx="26539" cy="26540"/>
            </a:xfrm>
            <a:custGeom>
              <a:avLst/>
              <a:gdLst>
                <a:gd name="connsiteX0" fmla="*/ 22794 w 26539"/>
                <a:gd name="connsiteY0" fmla="*/ 26540 h 26540"/>
                <a:gd name="connsiteX1" fmla="*/ 3598 w 26539"/>
                <a:gd name="connsiteY1" fmla="*/ 26540 h 26540"/>
                <a:gd name="connsiteX2" fmla="*/ 1056 w 26539"/>
                <a:gd name="connsiteY2" fmla="*/ 25483 h 26540"/>
                <a:gd name="connsiteX3" fmla="*/ 0 w 26539"/>
                <a:gd name="connsiteY3" fmla="*/ 22941 h 26540"/>
                <a:gd name="connsiteX4" fmla="*/ 0 w 26539"/>
                <a:gd name="connsiteY4" fmla="*/ 3598 h 26540"/>
                <a:gd name="connsiteX5" fmla="*/ 1081 w 26539"/>
                <a:gd name="connsiteY5" fmla="*/ 1068 h 26540"/>
                <a:gd name="connsiteX6" fmla="*/ 3598 w 26539"/>
                <a:gd name="connsiteY6" fmla="*/ 0 h 26540"/>
                <a:gd name="connsiteX7" fmla="*/ 22941 w 26539"/>
                <a:gd name="connsiteY7" fmla="*/ 0 h 26540"/>
                <a:gd name="connsiteX8" fmla="*/ 25483 w 26539"/>
                <a:gd name="connsiteY8" fmla="*/ 1056 h 26540"/>
                <a:gd name="connsiteX9" fmla="*/ 26540 w 26539"/>
                <a:gd name="connsiteY9" fmla="*/ 3598 h 26540"/>
                <a:gd name="connsiteX10" fmla="*/ 26540 w 26539"/>
                <a:gd name="connsiteY10" fmla="*/ 22941 h 26540"/>
                <a:gd name="connsiteX11" fmla="*/ 26257 w 26539"/>
                <a:gd name="connsiteY11" fmla="*/ 24354 h 26540"/>
                <a:gd name="connsiteX12" fmla="*/ 25434 w 26539"/>
                <a:gd name="connsiteY12" fmla="*/ 25533 h 26540"/>
                <a:gd name="connsiteX13" fmla="*/ 24219 w 26539"/>
                <a:gd name="connsiteY13" fmla="*/ 26306 h 26540"/>
                <a:gd name="connsiteX14" fmla="*/ 22794 w 26539"/>
                <a:gd name="connsiteY14" fmla="*/ 26540 h 26540"/>
                <a:gd name="connsiteX15" fmla="*/ 7049 w 26539"/>
                <a:gd name="connsiteY15" fmla="*/ 19343 h 26540"/>
                <a:gd name="connsiteX16" fmla="*/ 19208 w 26539"/>
                <a:gd name="connsiteY16" fmla="*/ 19343 h 26540"/>
                <a:gd name="connsiteX17" fmla="*/ 19208 w 26539"/>
                <a:gd name="connsiteY17" fmla="*/ 7197 h 26540"/>
                <a:gd name="connsiteX18" fmla="*/ 7049 w 26539"/>
                <a:gd name="connsiteY18" fmla="*/ 7197 h 26540"/>
                <a:gd name="connsiteX19" fmla="*/ 7049 w 26539"/>
                <a:gd name="connsiteY19" fmla="*/ 19343 h 26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539" h="26540">
                  <a:moveTo>
                    <a:pt x="22794" y="26540"/>
                  </a:moveTo>
                  <a:lnTo>
                    <a:pt x="3598" y="26540"/>
                  </a:lnTo>
                  <a:cubicBezTo>
                    <a:pt x="2641" y="26540"/>
                    <a:pt x="1732" y="26159"/>
                    <a:pt x="1056" y="25483"/>
                  </a:cubicBezTo>
                  <a:cubicBezTo>
                    <a:pt x="381" y="24808"/>
                    <a:pt x="0" y="23899"/>
                    <a:pt x="0" y="22941"/>
                  </a:cubicBezTo>
                  <a:lnTo>
                    <a:pt x="0" y="3598"/>
                  </a:lnTo>
                  <a:cubicBezTo>
                    <a:pt x="25" y="2653"/>
                    <a:pt x="405" y="1744"/>
                    <a:pt x="1081" y="1068"/>
                  </a:cubicBezTo>
                  <a:cubicBezTo>
                    <a:pt x="1744" y="405"/>
                    <a:pt x="2653" y="25"/>
                    <a:pt x="3598" y="0"/>
                  </a:cubicBezTo>
                  <a:lnTo>
                    <a:pt x="22941" y="0"/>
                  </a:lnTo>
                  <a:cubicBezTo>
                    <a:pt x="23899" y="0"/>
                    <a:pt x="24808" y="381"/>
                    <a:pt x="25483" y="1056"/>
                  </a:cubicBezTo>
                  <a:cubicBezTo>
                    <a:pt x="26159" y="1732"/>
                    <a:pt x="26540" y="2640"/>
                    <a:pt x="26540" y="3598"/>
                  </a:cubicBezTo>
                  <a:lnTo>
                    <a:pt x="26540" y="22941"/>
                  </a:lnTo>
                  <a:cubicBezTo>
                    <a:pt x="26540" y="23420"/>
                    <a:pt x="26441" y="23899"/>
                    <a:pt x="26257" y="24354"/>
                  </a:cubicBezTo>
                  <a:cubicBezTo>
                    <a:pt x="26061" y="24796"/>
                    <a:pt x="25791" y="25201"/>
                    <a:pt x="25434" y="25533"/>
                  </a:cubicBezTo>
                  <a:cubicBezTo>
                    <a:pt x="25090" y="25876"/>
                    <a:pt x="24673" y="26134"/>
                    <a:pt x="24219" y="26306"/>
                  </a:cubicBezTo>
                  <a:cubicBezTo>
                    <a:pt x="23764" y="26478"/>
                    <a:pt x="23285" y="26552"/>
                    <a:pt x="22794" y="26540"/>
                  </a:cubicBezTo>
                  <a:close/>
                  <a:moveTo>
                    <a:pt x="7049" y="19343"/>
                  </a:moveTo>
                  <a:lnTo>
                    <a:pt x="19208" y="19343"/>
                  </a:lnTo>
                  <a:lnTo>
                    <a:pt x="19208" y="7197"/>
                  </a:lnTo>
                  <a:lnTo>
                    <a:pt x="7049" y="7197"/>
                  </a:lnTo>
                  <a:lnTo>
                    <a:pt x="7049" y="19343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9" name="Полилиния: фигура 468">
              <a:extLst>
                <a:ext uri="{FF2B5EF4-FFF2-40B4-BE49-F238E27FC236}">
                  <a16:creationId xmlns:a16="http://schemas.microsoft.com/office/drawing/2014/main" id="{DC69745D-B49E-68CF-5ECD-0DA311DC6AF3}"/>
                </a:ext>
              </a:extLst>
            </p:cNvPr>
            <p:cNvSpPr/>
            <p:nvPr/>
          </p:nvSpPr>
          <p:spPr>
            <a:xfrm>
              <a:off x="6945335" y="3146247"/>
              <a:ext cx="26454" cy="26556"/>
            </a:xfrm>
            <a:custGeom>
              <a:avLst/>
              <a:gdLst>
                <a:gd name="connsiteX0" fmla="*/ 22499 w 26454"/>
                <a:gd name="connsiteY0" fmla="*/ 26540 h 26556"/>
                <a:gd name="connsiteX1" fmla="*/ 3586 w 26454"/>
                <a:gd name="connsiteY1" fmla="*/ 26540 h 26556"/>
                <a:gd name="connsiteX2" fmla="*/ 1044 w 26454"/>
                <a:gd name="connsiteY2" fmla="*/ 25483 h 26556"/>
                <a:gd name="connsiteX3" fmla="*/ 0 w 26454"/>
                <a:gd name="connsiteY3" fmla="*/ 22941 h 26556"/>
                <a:gd name="connsiteX4" fmla="*/ 0 w 26454"/>
                <a:gd name="connsiteY4" fmla="*/ 3598 h 26556"/>
                <a:gd name="connsiteX5" fmla="*/ 1044 w 26454"/>
                <a:gd name="connsiteY5" fmla="*/ 1056 h 26556"/>
                <a:gd name="connsiteX6" fmla="*/ 3586 w 26454"/>
                <a:gd name="connsiteY6" fmla="*/ 0 h 26556"/>
                <a:gd name="connsiteX7" fmla="*/ 22868 w 26454"/>
                <a:gd name="connsiteY7" fmla="*/ 0 h 26556"/>
                <a:gd name="connsiteX8" fmla="*/ 25410 w 26454"/>
                <a:gd name="connsiteY8" fmla="*/ 1056 h 26556"/>
                <a:gd name="connsiteX9" fmla="*/ 26454 w 26454"/>
                <a:gd name="connsiteY9" fmla="*/ 3598 h 26556"/>
                <a:gd name="connsiteX10" fmla="*/ 26454 w 26454"/>
                <a:gd name="connsiteY10" fmla="*/ 22941 h 26556"/>
                <a:gd name="connsiteX11" fmla="*/ 26159 w 26454"/>
                <a:gd name="connsiteY11" fmla="*/ 24403 h 26556"/>
                <a:gd name="connsiteX12" fmla="*/ 25287 w 26454"/>
                <a:gd name="connsiteY12" fmla="*/ 25619 h 26556"/>
                <a:gd name="connsiteX13" fmla="*/ 23985 w 26454"/>
                <a:gd name="connsiteY13" fmla="*/ 26368 h 26556"/>
                <a:gd name="connsiteX14" fmla="*/ 22499 w 26454"/>
                <a:gd name="connsiteY14" fmla="*/ 26540 h 26556"/>
                <a:gd name="connsiteX15" fmla="*/ 6828 w 26454"/>
                <a:gd name="connsiteY15" fmla="*/ 19343 h 26556"/>
                <a:gd name="connsiteX16" fmla="*/ 18913 w 26454"/>
                <a:gd name="connsiteY16" fmla="*/ 19343 h 26556"/>
                <a:gd name="connsiteX17" fmla="*/ 18913 w 26454"/>
                <a:gd name="connsiteY17" fmla="*/ 7197 h 26556"/>
                <a:gd name="connsiteX18" fmla="*/ 6828 w 26454"/>
                <a:gd name="connsiteY18" fmla="*/ 7197 h 26556"/>
                <a:gd name="connsiteX19" fmla="*/ 6828 w 26454"/>
                <a:gd name="connsiteY19" fmla="*/ 19343 h 2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454" h="26556">
                  <a:moveTo>
                    <a:pt x="22499" y="26540"/>
                  </a:moveTo>
                  <a:lnTo>
                    <a:pt x="3586" y="26540"/>
                  </a:lnTo>
                  <a:cubicBezTo>
                    <a:pt x="2640" y="26540"/>
                    <a:pt x="1719" y="26159"/>
                    <a:pt x="1044" y="25483"/>
                  </a:cubicBezTo>
                  <a:cubicBezTo>
                    <a:pt x="368" y="24808"/>
                    <a:pt x="0" y="23899"/>
                    <a:pt x="0" y="22941"/>
                  </a:cubicBezTo>
                  <a:lnTo>
                    <a:pt x="0" y="3598"/>
                  </a:lnTo>
                  <a:cubicBezTo>
                    <a:pt x="0" y="2640"/>
                    <a:pt x="368" y="1732"/>
                    <a:pt x="1044" y="1056"/>
                  </a:cubicBezTo>
                  <a:cubicBezTo>
                    <a:pt x="1719" y="381"/>
                    <a:pt x="2640" y="0"/>
                    <a:pt x="3586" y="0"/>
                  </a:cubicBezTo>
                  <a:lnTo>
                    <a:pt x="22868" y="0"/>
                  </a:lnTo>
                  <a:cubicBezTo>
                    <a:pt x="23813" y="0"/>
                    <a:pt x="24734" y="381"/>
                    <a:pt x="25410" y="1056"/>
                  </a:cubicBezTo>
                  <a:cubicBezTo>
                    <a:pt x="26073" y="1732"/>
                    <a:pt x="26454" y="2640"/>
                    <a:pt x="26454" y="3598"/>
                  </a:cubicBezTo>
                  <a:lnTo>
                    <a:pt x="26454" y="22941"/>
                  </a:lnTo>
                  <a:cubicBezTo>
                    <a:pt x="26466" y="23445"/>
                    <a:pt x="26355" y="23948"/>
                    <a:pt x="26159" y="24403"/>
                  </a:cubicBezTo>
                  <a:cubicBezTo>
                    <a:pt x="25950" y="24869"/>
                    <a:pt x="25655" y="25275"/>
                    <a:pt x="25287" y="25619"/>
                  </a:cubicBezTo>
                  <a:cubicBezTo>
                    <a:pt x="24906" y="25962"/>
                    <a:pt x="24464" y="26220"/>
                    <a:pt x="23985" y="26368"/>
                  </a:cubicBezTo>
                  <a:cubicBezTo>
                    <a:pt x="23506" y="26527"/>
                    <a:pt x="23003" y="26589"/>
                    <a:pt x="22499" y="26540"/>
                  </a:cubicBezTo>
                  <a:close/>
                  <a:moveTo>
                    <a:pt x="6828" y="19343"/>
                  </a:moveTo>
                  <a:lnTo>
                    <a:pt x="18913" y="19343"/>
                  </a:lnTo>
                  <a:lnTo>
                    <a:pt x="18913" y="7197"/>
                  </a:lnTo>
                  <a:lnTo>
                    <a:pt x="6828" y="7197"/>
                  </a:lnTo>
                  <a:lnTo>
                    <a:pt x="6828" y="19343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0" name="Полилиния: фигура 469">
              <a:extLst>
                <a:ext uri="{FF2B5EF4-FFF2-40B4-BE49-F238E27FC236}">
                  <a16:creationId xmlns:a16="http://schemas.microsoft.com/office/drawing/2014/main" id="{89D60BEC-40F3-1EA2-5F71-F8F2AF24F5EF}"/>
                </a:ext>
              </a:extLst>
            </p:cNvPr>
            <p:cNvSpPr/>
            <p:nvPr/>
          </p:nvSpPr>
          <p:spPr>
            <a:xfrm>
              <a:off x="6773902" y="3178105"/>
              <a:ext cx="26453" cy="26539"/>
            </a:xfrm>
            <a:custGeom>
              <a:avLst/>
              <a:gdLst>
                <a:gd name="connsiteX0" fmla="*/ 22868 w 26453"/>
                <a:gd name="connsiteY0" fmla="*/ 26540 h 26539"/>
                <a:gd name="connsiteX1" fmla="*/ 3586 w 26453"/>
                <a:gd name="connsiteY1" fmla="*/ 26540 h 26539"/>
                <a:gd name="connsiteX2" fmla="*/ 1044 w 26453"/>
                <a:gd name="connsiteY2" fmla="*/ 25484 h 26539"/>
                <a:gd name="connsiteX3" fmla="*/ 0 w 26453"/>
                <a:gd name="connsiteY3" fmla="*/ 22941 h 26539"/>
                <a:gd name="connsiteX4" fmla="*/ 0 w 26453"/>
                <a:gd name="connsiteY4" fmla="*/ 3598 h 26539"/>
                <a:gd name="connsiteX5" fmla="*/ 1044 w 26453"/>
                <a:gd name="connsiteY5" fmla="*/ 1056 h 26539"/>
                <a:gd name="connsiteX6" fmla="*/ 3586 w 26453"/>
                <a:gd name="connsiteY6" fmla="*/ 0 h 26539"/>
                <a:gd name="connsiteX7" fmla="*/ 22868 w 26453"/>
                <a:gd name="connsiteY7" fmla="*/ 0 h 26539"/>
                <a:gd name="connsiteX8" fmla="*/ 25410 w 26453"/>
                <a:gd name="connsiteY8" fmla="*/ 1056 h 26539"/>
                <a:gd name="connsiteX9" fmla="*/ 26454 w 26453"/>
                <a:gd name="connsiteY9" fmla="*/ 3598 h 26539"/>
                <a:gd name="connsiteX10" fmla="*/ 26454 w 26453"/>
                <a:gd name="connsiteY10" fmla="*/ 22941 h 26539"/>
                <a:gd name="connsiteX11" fmla="*/ 25410 w 26453"/>
                <a:gd name="connsiteY11" fmla="*/ 25484 h 26539"/>
                <a:gd name="connsiteX12" fmla="*/ 22868 w 26453"/>
                <a:gd name="connsiteY12" fmla="*/ 26540 h 26539"/>
                <a:gd name="connsiteX13" fmla="*/ 7185 w 26453"/>
                <a:gd name="connsiteY13" fmla="*/ 19343 h 26539"/>
                <a:gd name="connsiteX14" fmla="*/ 19269 w 26453"/>
                <a:gd name="connsiteY14" fmla="*/ 19343 h 26539"/>
                <a:gd name="connsiteX15" fmla="*/ 19269 w 26453"/>
                <a:gd name="connsiteY15" fmla="*/ 7197 h 26539"/>
                <a:gd name="connsiteX16" fmla="*/ 7185 w 26453"/>
                <a:gd name="connsiteY16" fmla="*/ 7197 h 26539"/>
                <a:gd name="connsiteX17" fmla="*/ 7185 w 26453"/>
                <a:gd name="connsiteY17" fmla="*/ 19343 h 26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453" h="26539">
                  <a:moveTo>
                    <a:pt x="22868" y="26540"/>
                  </a:moveTo>
                  <a:lnTo>
                    <a:pt x="3586" y="26540"/>
                  </a:lnTo>
                  <a:cubicBezTo>
                    <a:pt x="2640" y="26540"/>
                    <a:pt x="1719" y="26159"/>
                    <a:pt x="1044" y="25484"/>
                  </a:cubicBezTo>
                  <a:cubicBezTo>
                    <a:pt x="368" y="24808"/>
                    <a:pt x="0" y="23899"/>
                    <a:pt x="0" y="22941"/>
                  </a:cubicBezTo>
                  <a:lnTo>
                    <a:pt x="0" y="3598"/>
                  </a:lnTo>
                  <a:cubicBezTo>
                    <a:pt x="0" y="2641"/>
                    <a:pt x="368" y="1732"/>
                    <a:pt x="1044" y="1056"/>
                  </a:cubicBezTo>
                  <a:cubicBezTo>
                    <a:pt x="1719" y="381"/>
                    <a:pt x="2640" y="0"/>
                    <a:pt x="3586" y="0"/>
                  </a:cubicBezTo>
                  <a:lnTo>
                    <a:pt x="22868" y="0"/>
                  </a:lnTo>
                  <a:cubicBezTo>
                    <a:pt x="23813" y="0"/>
                    <a:pt x="24734" y="381"/>
                    <a:pt x="25410" y="1056"/>
                  </a:cubicBezTo>
                  <a:cubicBezTo>
                    <a:pt x="26085" y="1732"/>
                    <a:pt x="26454" y="2641"/>
                    <a:pt x="26454" y="3598"/>
                  </a:cubicBezTo>
                  <a:lnTo>
                    <a:pt x="26454" y="22941"/>
                  </a:lnTo>
                  <a:cubicBezTo>
                    <a:pt x="26454" y="23899"/>
                    <a:pt x="26085" y="24808"/>
                    <a:pt x="25410" y="25484"/>
                  </a:cubicBezTo>
                  <a:cubicBezTo>
                    <a:pt x="24734" y="26159"/>
                    <a:pt x="23813" y="26540"/>
                    <a:pt x="22868" y="26540"/>
                  </a:cubicBezTo>
                  <a:close/>
                  <a:moveTo>
                    <a:pt x="7185" y="19343"/>
                  </a:moveTo>
                  <a:lnTo>
                    <a:pt x="19269" y="19343"/>
                  </a:lnTo>
                  <a:lnTo>
                    <a:pt x="19269" y="7197"/>
                  </a:lnTo>
                  <a:lnTo>
                    <a:pt x="7185" y="7197"/>
                  </a:lnTo>
                  <a:lnTo>
                    <a:pt x="7185" y="19343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1" name="Полилиния: фигура 470">
              <a:extLst>
                <a:ext uri="{FF2B5EF4-FFF2-40B4-BE49-F238E27FC236}">
                  <a16:creationId xmlns:a16="http://schemas.microsoft.com/office/drawing/2014/main" id="{328059D3-790F-DFFC-84D9-83DFA3E076EB}"/>
                </a:ext>
              </a:extLst>
            </p:cNvPr>
            <p:cNvSpPr/>
            <p:nvPr/>
          </p:nvSpPr>
          <p:spPr>
            <a:xfrm>
              <a:off x="6802370" y="3178105"/>
              <a:ext cx="26539" cy="26539"/>
            </a:xfrm>
            <a:custGeom>
              <a:avLst/>
              <a:gdLst>
                <a:gd name="connsiteX0" fmla="*/ 22941 w 26539"/>
                <a:gd name="connsiteY0" fmla="*/ 26540 h 26539"/>
                <a:gd name="connsiteX1" fmla="*/ 3598 w 26539"/>
                <a:gd name="connsiteY1" fmla="*/ 26540 h 26539"/>
                <a:gd name="connsiteX2" fmla="*/ 1056 w 26539"/>
                <a:gd name="connsiteY2" fmla="*/ 25484 h 26539"/>
                <a:gd name="connsiteX3" fmla="*/ 0 w 26539"/>
                <a:gd name="connsiteY3" fmla="*/ 22941 h 26539"/>
                <a:gd name="connsiteX4" fmla="*/ 0 w 26539"/>
                <a:gd name="connsiteY4" fmla="*/ 3598 h 26539"/>
                <a:gd name="connsiteX5" fmla="*/ 1068 w 26539"/>
                <a:gd name="connsiteY5" fmla="*/ 1081 h 26539"/>
                <a:gd name="connsiteX6" fmla="*/ 3598 w 26539"/>
                <a:gd name="connsiteY6" fmla="*/ 0 h 26539"/>
                <a:gd name="connsiteX7" fmla="*/ 22941 w 26539"/>
                <a:gd name="connsiteY7" fmla="*/ 0 h 26539"/>
                <a:gd name="connsiteX8" fmla="*/ 25483 w 26539"/>
                <a:gd name="connsiteY8" fmla="*/ 1056 h 26539"/>
                <a:gd name="connsiteX9" fmla="*/ 26540 w 26539"/>
                <a:gd name="connsiteY9" fmla="*/ 3598 h 26539"/>
                <a:gd name="connsiteX10" fmla="*/ 26540 w 26539"/>
                <a:gd name="connsiteY10" fmla="*/ 22941 h 26539"/>
                <a:gd name="connsiteX11" fmla="*/ 25483 w 26539"/>
                <a:gd name="connsiteY11" fmla="*/ 25484 h 26539"/>
                <a:gd name="connsiteX12" fmla="*/ 22941 w 26539"/>
                <a:gd name="connsiteY12" fmla="*/ 26540 h 26539"/>
                <a:gd name="connsiteX13" fmla="*/ 7184 w 26539"/>
                <a:gd name="connsiteY13" fmla="*/ 19343 h 26539"/>
                <a:gd name="connsiteX14" fmla="*/ 19343 w 26539"/>
                <a:gd name="connsiteY14" fmla="*/ 19343 h 26539"/>
                <a:gd name="connsiteX15" fmla="*/ 19343 w 26539"/>
                <a:gd name="connsiteY15" fmla="*/ 7197 h 26539"/>
                <a:gd name="connsiteX16" fmla="*/ 7184 w 26539"/>
                <a:gd name="connsiteY16" fmla="*/ 7197 h 26539"/>
                <a:gd name="connsiteX17" fmla="*/ 7184 w 26539"/>
                <a:gd name="connsiteY17" fmla="*/ 19343 h 26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539" h="26539">
                  <a:moveTo>
                    <a:pt x="22941" y="26540"/>
                  </a:moveTo>
                  <a:lnTo>
                    <a:pt x="3598" y="26540"/>
                  </a:lnTo>
                  <a:cubicBezTo>
                    <a:pt x="2640" y="26540"/>
                    <a:pt x="1732" y="26159"/>
                    <a:pt x="1056" y="25484"/>
                  </a:cubicBezTo>
                  <a:cubicBezTo>
                    <a:pt x="381" y="24808"/>
                    <a:pt x="0" y="23899"/>
                    <a:pt x="0" y="22941"/>
                  </a:cubicBezTo>
                  <a:lnTo>
                    <a:pt x="0" y="3598"/>
                  </a:lnTo>
                  <a:cubicBezTo>
                    <a:pt x="12" y="2653"/>
                    <a:pt x="405" y="1744"/>
                    <a:pt x="1068" y="1081"/>
                  </a:cubicBezTo>
                  <a:cubicBezTo>
                    <a:pt x="1744" y="405"/>
                    <a:pt x="2653" y="25"/>
                    <a:pt x="3598" y="0"/>
                  </a:cubicBezTo>
                  <a:lnTo>
                    <a:pt x="22941" y="0"/>
                  </a:lnTo>
                  <a:cubicBezTo>
                    <a:pt x="23887" y="0"/>
                    <a:pt x="24808" y="381"/>
                    <a:pt x="25483" y="1056"/>
                  </a:cubicBezTo>
                  <a:cubicBezTo>
                    <a:pt x="26159" y="1732"/>
                    <a:pt x="26540" y="2641"/>
                    <a:pt x="26540" y="3598"/>
                  </a:cubicBezTo>
                  <a:lnTo>
                    <a:pt x="26540" y="22941"/>
                  </a:lnTo>
                  <a:cubicBezTo>
                    <a:pt x="26540" y="23899"/>
                    <a:pt x="26159" y="24808"/>
                    <a:pt x="25483" y="25484"/>
                  </a:cubicBezTo>
                  <a:cubicBezTo>
                    <a:pt x="24808" y="26159"/>
                    <a:pt x="23887" y="26540"/>
                    <a:pt x="22941" y="26540"/>
                  </a:cubicBezTo>
                  <a:close/>
                  <a:moveTo>
                    <a:pt x="7184" y="19343"/>
                  </a:moveTo>
                  <a:lnTo>
                    <a:pt x="19343" y="19343"/>
                  </a:lnTo>
                  <a:lnTo>
                    <a:pt x="19343" y="7197"/>
                  </a:lnTo>
                  <a:lnTo>
                    <a:pt x="7184" y="7197"/>
                  </a:lnTo>
                  <a:lnTo>
                    <a:pt x="7184" y="19343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2" name="Полилиния: фигура 471">
              <a:extLst>
                <a:ext uri="{FF2B5EF4-FFF2-40B4-BE49-F238E27FC236}">
                  <a16:creationId xmlns:a16="http://schemas.microsoft.com/office/drawing/2014/main" id="{7518D632-E9D3-D44B-5391-4EBAA852829B}"/>
                </a:ext>
              </a:extLst>
            </p:cNvPr>
            <p:cNvSpPr/>
            <p:nvPr/>
          </p:nvSpPr>
          <p:spPr>
            <a:xfrm>
              <a:off x="6830923" y="3178105"/>
              <a:ext cx="26453" cy="26539"/>
            </a:xfrm>
            <a:custGeom>
              <a:avLst/>
              <a:gdLst>
                <a:gd name="connsiteX0" fmla="*/ 22868 w 26453"/>
                <a:gd name="connsiteY0" fmla="*/ 26540 h 26539"/>
                <a:gd name="connsiteX1" fmla="*/ 3586 w 26453"/>
                <a:gd name="connsiteY1" fmla="*/ 26540 h 26539"/>
                <a:gd name="connsiteX2" fmla="*/ 1044 w 26453"/>
                <a:gd name="connsiteY2" fmla="*/ 25484 h 26539"/>
                <a:gd name="connsiteX3" fmla="*/ 0 w 26453"/>
                <a:gd name="connsiteY3" fmla="*/ 22941 h 26539"/>
                <a:gd name="connsiteX4" fmla="*/ 0 w 26453"/>
                <a:gd name="connsiteY4" fmla="*/ 3598 h 26539"/>
                <a:gd name="connsiteX5" fmla="*/ 1044 w 26453"/>
                <a:gd name="connsiteY5" fmla="*/ 1056 h 26539"/>
                <a:gd name="connsiteX6" fmla="*/ 3586 w 26453"/>
                <a:gd name="connsiteY6" fmla="*/ 0 h 26539"/>
                <a:gd name="connsiteX7" fmla="*/ 22868 w 26453"/>
                <a:gd name="connsiteY7" fmla="*/ 0 h 26539"/>
                <a:gd name="connsiteX8" fmla="*/ 25410 w 26453"/>
                <a:gd name="connsiteY8" fmla="*/ 1056 h 26539"/>
                <a:gd name="connsiteX9" fmla="*/ 26454 w 26453"/>
                <a:gd name="connsiteY9" fmla="*/ 3598 h 26539"/>
                <a:gd name="connsiteX10" fmla="*/ 26454 w 26453"/>
                <a:gd name="connsiteY10" fmla="*/ 22941 h 26539"/>
                <a:gd name="connsiteX11" fmla="*/ 25410 w 26453"/>
                <a:gd name="connsiteY11" fmla="*/ 25484 h 26539"/>
                <a:gd name="connsiteX12" fmla="*/ 22868 w 26453"/>
                <a:gd name="connsiteY12" fmla="*/ 26540 h 26539"/>
                <a:gd name="connsiteX13" fmla="*/ 7184 w 26453"/>
                <a:gd name="connsiteY13" fmla="*/ 19343 h 26539"/>
                <a:gd name="connsiteX14" fmla="*/ 19269 w 26453"/>
                <a:gd name="connsiteY14" fmla="*/ 19343 h 26539"/>
                <a:gd name="connsiteX15" fmla="*/ 19269 w 26453"/>
                <a:gd name="connsiteY15" fmla="*/ 7197 h 26539"/>
                <a:gd name="connsiteX16" fmla="*/ 7184 w 26453"/>
                <a:gd name="connsiteY16" fmla="*/ 7197 h 26539"/>
                <a:gd name="connsiteX17" fmla="*/ 7184 w 26453"/>
                <a:gd name="connsiteY17" fmla="*/ 19343 h 26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453" h="26539">
                  <a:moveTo>
                    <a:pt x="22868" y="26540"/>
                  </a:moveTo>
                  <a:lnTo>
                    <a:pt x="3586" y="26540"/>
                  </a:lnTo>
                  <a:cubicBezTo>
                    <a:pt x="2640" y="26540"/>
                    <a:pt x="1719" y="26159"/>
                    <a:pt x="1044" y="25484"/>
                  </a:cubicBezTo>
                  <a:cubicBezTo>
                    <a:pt x="381" y="24808"/>
                    <a:pt x="0" y="23899"/>
                    <a:pt x="0" y="22941"/>
                  </a:cubicBezTo>
                  <a:lnTo>
                    <a:pt x="0" y="3598"/>
                  </a:lnTo>
                  <a:cubicBezTo>
                    <a:pt x="0" y="2641"/>
                    <a:pt x="381" y="1732"/>
                    <a:pt x="1044" y="1056"/>
                  </a:cubicBezTo>
                  <a:cubicBezTo>
                    <a:pt x="1719" y="381"/>
                    <a:pt x="2640" y="0"/>
                    <a:pt x="3586" y="0"/>
                  </a:cubicBezTo>
                  <a:lnTo>
                    <a:pt x="22868" y="0"/>
                  </a:lnTo>
                  <a:cubicBezTo>
                    <a:pt x="23813" y="0"/>
                    <a:pt x="24734" y="381"/>
                    <a:pt x="25410" y="1056"/>
                  </a:cubicBezTo>
                  <a:cubicBezTo>
                    <a:pt x="26085" y="1732"/>
                    <a:pt x="26454" y="2641"/>
                    <a:pt x="26454" y="3598"/>
                  </a:cubicBezTo>
                  <a:lnTo>
                    <a:pt x="26454" y="22941"/>
                  </a:lnTo>
                  <a:cubicBezTo>
                    <a:pt x="26454" y="23899"/>
                    <a:pt x="26085" y="24808"/>
                    <a:pt x="25410" y="25484"/>
                  </a:cubicBezTo>
                  <a:cubicBezTo>
                    <a:pt x="24734" y="26159"/>
                    <a:pt x="23813" y="26540"/>
                    <a:pt x="22868" y="26540"/>
                  </a:cubicBezTo>
                  <a:close/>
                  <a:moveTo>
                    <a:pt x="7184" y="19343"/>
                  </a:moveTo>
                  <a:lnTo>
                    <a:pt x="19269" y="19343"/>
                  </a:lnTo>
                  <a:lnTo>
                    <a:pt x="19269" y="7197"/>
                  </a:lnTo>
                  <a:lnTo>
                    <a:pt x="7184" y="7197"/>
                  </a:lnTo>
                  <a:lnTo>
                    <a:pt x="7184" y="19343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3" name="Полилиния: фигура 472">
              <a:extLst>
                <a:ext uri="{FF2B5EF4-FFF2-40B4-BE49-F238E27FC236}">
                  <a16:creationId xmlns:a16="http://schemas.microsoft.com/office/drawing/2014/main" id="{63C9E829-8229-68B0-5304-C7015AC05FE6}"/>
                </a:ext>
              </a:extLst>
            </p:cNvPr>
            <p:cNvSpPr/>
            <p:nvPr/>
          </p:nvSpPr>
          <p:spPr>
            <a:xfrm>
              <a:off x="6859404" y="3178105"/>
              <a:ext cx="26527" cy="26539"/>
            </a:xfrm>
            <a:custGeom>
              <a:avLst/>
              <a:gdLst>
                <a:gd name="connsiteX0" fmla="*/ 22929 w 26527"/>
                <a:gd name="connsiteY0" fmla="*/ 26540 h 26539"/>
                <a:gd name="connsiteX1" fmla="*/ 3586 w 26527"/>
                <a:gd name="connsiteY1" fmla="*/ 26540 h 26539"/>
                <a:gd name="connsiteX2" fmla="*/ 1044 w 26527"/>
                <a:gd name="connsiteY2" fmla="*/ 25484 h 26539"/>
                <a:gd name="connsiteX3" fmla="*/ 0 w 26527"/>
                <a:gd name="connsiteY3" fmla="*/ 22941 h 26539"/>
                <a:gd name="connsiteX4" fmla="*/ 0 w 26527"/>
                <a:gd name="connsiteY4" fmla="*/ 3598 h 26539"/>
                <a:gd name="connsiteX5" fmla="*/ 1068 w 26527"/>
                <a:gd name="connsiteY5" fmla="*/ 1081 h 26539"/>
                <a:gd name="connsiteX6" fmla="*/ 3586 w 26527"/>
                <a:gd name="connsiteY6" fmla="*/ 0 h 26539"/>
                <a:gd name="connsiteX7" fmla="*/ 22929 w 26527"/>
                <a:gd name="connsiteY7" fmla="*/ 0 h 26539"/>
                <a:gd name="connsiteX8" fmla="*/ 25471 w 26527"/>
                <a:gd name="connsiteY8" fmla="*/ 1056 h 26539"/>
                <a:gd name="connsiteX9" fmla="*/ 26527 w 26527"/>
                <a:gd name="connsiteY9" fmla="*/ 3598 h 26539"/>
                <a:gd name="connsiteX10" fmla="*/ 26527 w 26527"/>
                <a:gd name="connsiteY10" fmla="*/ 22941 h 26539"/>
                <a:gd name="connsiteX11" fmla="*/ 25471 w 26527"/>
                <a:gd name="connsiteY11" fmla="*/ 25484 h 26539"/>
                <a:gd name="connsiteX12" fmla="*/ 22929 w 26527"/>
                <a:gd name="connsiteY12" fmla="*/ 26540 h 26539"/>
                <a:gd name="connsiteX13" fmla="*/ 7184 w 26527"/>
                <a:gd name="connsiteY13" fmla="*/ 19343 h 26539"/>
                <a:gd name="connsiteX14" fmla="*/ 19343 w 26527"/>
                <a:gd name="connsiteY14" fmla="*/ 19343 h 26539"/>
                <a:gd name="connsiteX15" fmla="*/ 19343 w 26527"/>
                <a:gd name="connsiteY15" fmla="*/ 7197 h 26539"/>
                <a:gd name="connsiteX16" fmla="*/ 7184 w 26527"/>
                <a:gd name="connsiteY16" fmla="*/ 7197 h 26539"/>
                <a:gd name="connsiteX17" fmla="*/ 7184 w 26527"/>
                <a:gd name="connsiteY17" fmla="*/ 19343 h 26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527" h="26539">
                  <a:moveTo>
                    <a:pt x="22929" y="26540"/>
                  </a:moveTo>
                  <a:lnTo>
                    <a:pt x="3586" y="26540"/>
                  </a:lnTo>
                  <a:cubicBezTo>
                    <a:pt x="2640" y="26540"/>
                    <a:pt x="1719" y="26159"/>
                    <a:pt x="1044" y="25484"/>
                  </a:cubicBezTo>
                  <a:cubicBezTo>
                    <a:pt x="368" y="24808"/>
                    <a:pt x="0" y="23899"/>
                    <a:pt x="0" y="22941"/>
                  </a:cubicBezTo>
                  <a:lnTo>
                    <a:pt x="0" y="3598"/>
                  </a:lnTo>
                  <a:cubicBezTo>
                    <a:pt x="12" y="2653"/>
                    <a:pt x="393" y="1744"/>
                    <a:pt x="1068" y="1081"/>
                  </a:cubicBezTo>
                  <a:cubicBezTo>
                    <a:pt x="1744" y="405"/>
                    <a:pt x="2640" y="25"/>
                    <a:pt x="3586" y="0"/>
                  </a:cubicBezTo>
                  <a:lnTo>
                    <a:pt x="22929" y="0"/>
                  </a:lnTo>
                  <a:cubicBezTo>
                    <a:pt x="23887" y="0"/>
                    <a:pt x="24796" y="381"/>
                    <a:pt x="25471" y="1056"/>
                  </a:cubicBezTo>
                  <a:cubicBezTo>
                    <a:pt x="26147" y="1732"/>
                    <a:pt x="26527" y="2641"/>
                    <a:pt x="26527" y="3598"/>
                  </a:cubicBezTo>
                  <a:lnTo>
                    <a:pt x="26527" y="22941"/>
                  </a:lnTo>
                  <a:cubicBezTo>
                    <a:pt x="26527" y="23899"/>
                    <a:pt x="26147" y="24808"/>
                    <a:pt x="25471" y="25484"/>
                  </a:cubicBezTo>
                  <a:cubicBezTo>
                    <a:pt x="24796" y="26159"/>
                    <a:pt x="23887" y="26540"/>
                    <a:pt x="22929" y="26540"/>
                  </a:cubicBezTo>
                  <a:close/>
                  <a:moveTo>
                    <a:pt x="7184" y="19343"/>
                  </a:moveTo>
                  <a:lnTo>
                    <a:pt x="19343" y="19343"/>
                  </a:lnTo>
                  <a:lnTo>
                    <a:pt x="19343" y="7197"/>
                  </a:lnTo>
                  <a:lnTo>
                    <a:pt x="7184" y="7197"/>
                  </a:lnTo>
                  <a:lnTo>
                    <a:pt x="7184" y="19343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4" name="Полилиния: фигура 473">
              <a:extLst>
                <a:ext uri="{FF2B5EF4-FFF2-40B4-BE49-F238E27FC236}">
                  <a16:creationId xmlns:a16="http://schemas.microsoft.com/office/drawing/2014/main" id="{12C18600-B9CD-51FD-68B3-013628B15B2F}"/>
                </a:ext>
              </a:extLst>
            </p:cNvPr>
            <p:cNvSpPr/>
            <p:nvPr/>
          </p:nvSpPr>
          <p:spPr>
            <a:xfrm>
              <a:off x="6887810" y="3178105"/>
              <a:ext cx="26453" cy="26539"/>
            </a:xfrm>
            <a:custGeom>
              <a:avLst/>
              <a:gdLst>
                <a:gd name="connsiteX0" fmla="*/ 23003 w 26453"/>
                <a:gd name="connsiteY0" fmla="*/ 26540 h 26539"/>
                <a:gd name="connsiteX1" fmla="*/ 3586 w 26453"/>
                <a:gd name="connsiteY1" fmla="*/ 26540 h 26539"/>
                <a:gd name="connsiteX2" fmla="*/ 1044 w 26453"/>
                <a:gd name="connsiteY2" fmla="*/ 25484 h 26539"/>
                <a:gd name="connsiteX3" fmla="*/ 0 w 26453"/>
                <a:gd name="connsiteY3" fmla="*/ 22941 h 26539"/>
                <a:gd name="connsiteX4" fmla="*/ 0 w 26453"/>
                <a:gd name="connsiteY4" fmla="*/ 3598 h 26539"/>
                <a:gd name="connsiteX5" fmla="*/ 1044 w 26453"/>
                <a:gd name="connsiteY5" fmla="*/ 1056 h 26539"/>
                <a:gd name="connsiteX6" fmla="*/ 3586 w 26453"/>
                <a:gd name="connsiteY6" fmla="*/ 0 h 26539"/>
                <a:gd name="connsiteX7" fmla="*/ 22855 w 26453"/>
                <a:gd name="connsiteY7" fmla="*/ 0 h 26539"/>
                <a:gd name="connsiteX8" fmla="*/ 25410 w 26453"/>
                <a:gd name="connsiteY8" fmla="*/ 1056 h 26539"/>
                <a:gd name="connsiteX9" fmla="*/ 26454 w 26453"/>
                <a:gd name="connsiteY9" fmla="*/ 3598 h 26539"/>
                <a:gd name="connsiteX10" fmla="*/ 26454 w 26453"/>
                <a:gd name="connsiteY10" fmla="*/ 22941 h 26539"/>
                <a:gd name="connsiteX11" fmla="*/ 25459 w 26453"/>
                <a:gd name="connsiteY11" fmla="*/ 25434 h 26539"/>
                <a:gd name="connsiteX12" fmla="*/ 23003 w 26453"/>
                <a:gd name="connsiteY12" fmla="*/ 26540 h 26539"/>
                <a:gd name="connsiteX13" fmla="*/ 7332 w 26453"/>
                <a:gd name="connsiteY13" fmla="*/ 19343 h 26539"/>
                <a:gd name="connsiteX14" fmla="*/ 19404 w 26453"/>
                <a:gd name="connsiteY14" fmla="*/ 19343 h 26539"/>
                <a:gd name="connsiteX15" fmla="*/ 19404 w 26453"/>
                <a:gd name="connsiteY15" fmla="*/ 7197 h 26539"/>
                <a:gd name="connsiteX16" fmla="*/ 7332 w 26453"/>
                <a:gd name="connsiteY16" fmla="*/ 7197 h 26539"/>
                <a:gd name="connsiteX17" fmla="*/ 7332 w 26453"/>
                <a:gd name="connsiteY17" fmla="*/ 19343 h 26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453" h="26539">
                  <a:moveTo>
                    <a:pt x="23003" y="26540"/>
                  </a:moveTo>
                  <a:lnTo>
                    <a:pt x="3586" y="26540"/>
                  </a:lnTo>
                  <a:cubicBezTo>
                    <a:pt x="2640" y="26540"/>
                    <a:pt x="1719" y="26159"/>
                    <a:pt x="1044" y="25484"/>
                  </a:cubicBezTo>
                  <a:cubicBezTo>
                    <a:pt x="368" y="24808"/>
                    <a:pt x="0" y="23899"/>
                    <a:pt x="0" y="22941"/>
                  </a:cubicBezTo>
                  <a:lnTo>
                    <a:pt x="0" y="3598"/>
                  </a:lnTo>
                  <a:cubicBezTo>
                    <a:pt x="0" y="2641"/>
                    <a:pt x="368" y="1732"/>
                    <a:pt x="1044" y="1056"/>
                  </a:cubicBezTo>
                  <a:cubicBezTo>
                    <a:pt x="1719" y="381"/>
                    <a:pt x="2640" y="0"/>
                    <a:pt x="3586" y="0"/>
                  </a:cubicBezTo>
                  <a:lnTo>
                    <a:pt x="22855" y="0"/>
                  </a:lnTo>
                  <a:cubicBezTo>
                    <a:pt x="23813" y="0"/>
                    <a:pt x="24734" y="381"/>
                    <a:pt x="25410" y="1056"/>
                  </a:cubicBezTo>
                  <a:cubicBezTo>
                    <a:pt x="26073" y="1732"/>
                    <a:pt x="26454" y="2641"/>
                    <a:pt x="26454" y="3598"/>
                  </a:cubicBezTo>
                  <a:lnTo>
                    <a:pt x="26454" y="22941"/>
                  </a:lnTo>
                  <a:cubicBezTo>
                    <a:pt x="26454" y="23875"/>
                    <a:pt x="26098" y="24759"/>
                    <a:pt x="25459" y="25434"/>
                  </a:cubicBezTo>
                  <a:cubicBezTo>
                    <a:pt x="24808" y="26110"/>
                    <a:pt x="23936" y="26503"/>
                    <a:pt x="23003" y="26540"/>
                  </a:cubicBezTo>
                  <a:close/>
                  <a:moveTo>
                    <a:pt x="7332" y="19343"/>
                  </a:moveTo>
                  <a:lnTo>
                    <a:pt x="19404" y="19343"/>
                  </a:lnTo>
                  <a:lnTo>
                    <a:pt x="19404" y="7197"/>
                  </a:lnTo>
                  <a:lnTo>
                    <a:pt x="7332" y="7197"/>
                  </a:lnTo>
                  <a:lnTo>
                    <a:pt x="7332" y="19343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5" name="Полилиния: фигура 474">
              <a:extLst>
                <a:ext uri="{FF2B5EF4-FFF2-40B4-BE49-F238E27FC236}">
                  <a16:creationId xmlns:a16="http://schemas.microsoft.com/office/drawing/2014/main" id="{8217450C-8B9F-3585-09C6-4BE9763F38A5}"/>
                </a:ext>
              </a:extLst>
            </p:cNvPr>
            <p:cNvSpPr/>
            <p:nvPr/>
          </p:nvSpPr>
          <p:spPr>
            <a:xfrm>
              <a:off x="6916560" y="3178105"/>
              <a:ext cx="26539" cy="26541"/>
            </a:xfrm>
            <a:custGeom>
              <a:avLst/>
              <a:gdLst>
                <a:gd name="connsiteX0" fmla="*/ 22794 w 26539"/>
                <a:gd name="connsiteY0" fmla="*/ 26540 h 26541"/>
                <a:gd name="connsiteX1" fmla="*/ 3598 w 26539"/>
                <a:gd name="connsiteY1" fmla="*/ 26540 h 26541"/>
                <a:gd name="connsiteX2" fmla="*/ 1056 w 26539"/>
                <a:gd name="connsiteY2" fmla="*/ 25484 h 26541"/>
                <a:gd name="connsiteX3" fmla="*/ 0 w 26539"/>
                <a:gd name="connsiteY3" fmla="*/ 22941 h 26541"/>
                <a:gd name="connsiteX4" fmla="*/ 0 w 26539"/>
                <a:gd name="connsiteY4" fmla="*/ 3598 h 26541"/>
                <a:gd name="connsiteX5" fmla="*/ 1081 w 26539"/>
                <a:gd name="connsiteY5" fmla="*/ 1081 h 26541"/>
                <a:gd name="connsiteX6" fmla="*/ 3598 w 26539"/>
                <a:gd name="connsiteY6" fmla="*/ 0 h 26541"/>
                <a:gd name="connsiteX7" fmla="*/ 22941 w 26539"/>
                <a:gd name="connsiteY7" fmla="*/ 0 h 26541"/>
                <a:gd name="connsiteX8" fmla="*/ 25483 w 26539"/>
                <a:gd name="connsiteY8" fmla="*/ 1056 h 26541"/>
                <a:gd name="connsiteX9" fmla="*/ 26540 w 26539"/>
                <a:gd name="connsiteY9" fmla="*/ 3598 h 26541"/>
                <a:gd name="connsiteX10" fmla="*/ 26540 w 26539"/>
                <a:gd name="connsiteY10" fmla="*/ 22941 h 26541"/>
                <a:gd name="connsiteX11" fmla="*/ 26257 w 26539"/>
                <a:gd name="connsiteY11" fmla="*/ 24354 h 26541"/>
                <a:gd name="connsiteX12" fmla="*/ 25434 w 26539"/>
                <a:gd name="connsiteY12" fmla="*/ 25533 h 26541"/>
                <a:gd name="connsiteX13" fmla="*/ 24219 w 26539"/>
                <a:gd name="connsiteY13" fmla="*/ 26306 h 26541"/>
                <a:gd name="connsiteX14" fmla="*/ 22794 w 26539"/>
                <a:gd name="connsiteY14" fmla="*/ 26540 h 26541"/>
                <a:gd name="connsiteX15" fmla="*/ 7049 w 26539"/>
                <a:gd name="connsiteY15" fmla="*/ 19343 h 26541"/>
                <a:gd name="connsiteX16" fmla="*/ 19208 w 26539"/>
                <a:gd name="connsiteY16" fmla="*/ 19343 h 26541"/>
                <a:gd name="connsiteX17" fmla="*/ 19208 w 26539"/>
                <a:gd name="connsiteY17" fmla="*/ 7197 h 26541"/>
                <a:gd name="connsiteX18" fmla="*/ 7049 w 26539"/>
                <a:gd name="connsiteY18" fmla="*/ 7197 h 26541"/>
                <a:gd name="connsiteX19" fmla="*/ 7049 w 26539"/>
                <a:gd name="connsiteY19" fmla="*/ 19343 h 26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539" h="26541">
                  <a:moveTo>
                    <a:pt x="22794" y="26540"/>
                  </a:moveTo>
                  <a:lnTo>
                    <a:pt x="3598" y="26540"/>
                  </a:lnTo>
                  <a:cubicBezTo>
                    <a:pt x="2641" y="26540"/>
                    <a:pt x="1732" y="26159"/>
                    <a:pt x="1056" y="25484"/>
                  </a:cubicBezTo>
                  <a:cubicBezTo>
                    <a:pt x="381" y="24808"/>
                    <a:pt x="0" y="23899"/>
                    <a:pt x="0" y="22941"/>
                  </a:cubicBezTo>
                  <a:lnTo>
                    <a:pt x="0" y="3598"/>
                  </a:lnTo>
                  <a:cubicBezTo>
                    <a:pt x="25" y="2653"/>
                    <a:pt x="405" y="1744"/>
                    <a:pt x="1081" y="1081"/>
                  </a:cubicBezTo>
                  <a:cubicBezTo>
                    <a:pt x="1744" y="405"/>
                    <a:pt x="2653" y="25"/>
                    <a:pt x="3598" y="0"/>
                  </a:cubicBezTo>
                  <a:lnTo>
                    <a:pt x="22941" y="0"/>
                  </a:lnTo>
                  <a:cubicBezTo>
                    <a:pt x="23899" y="0"/>
                    <a:pt x="24808" y="381"/>
                    <a:pt x="25483" y="1056"/>
                  </a:cubicBezTo>
                  <a:cubicBezTo>
                    <a:pt x="26159" y="1732"/>
                    <a:pt x="26540" y="2641"/>
                    <a:pt x="26540" y="3598"/>
                  </a:cubicBezTo>
                  <a:lnTo>
                    <a:pt x="26540" y="22941"/>
                  </a:lnTo>
                  <a:cubicBezTo>
                    <a:pt x="26540" y="23420"/>
                    <a:pt x="26441" y="23899"/>
                    <a:pt x="26257" y="24354"/>
                  </a:cubicBezTo>
                  <a:cubicBezTo>
                    <a:pt x="26061" y="24796"/>
                    <a:pt x="25791" y="25201"/>
                    <a:pt x="25434" y="25533"/>
                  </a:cubicBezTo>
                  <a:cubicBezTo>
                    <a:pt x="25090" y="25877"/>
                    <a:pt x="24673" y="26134"/>
                    <a:pt x="24219" y="26306"/>
                  </a:cubicBezTo>
                  <a:cubicBezTo>
                    <a:pt x="23764" y="26478"/>
                    <a:pt x="23285" y="26552"/>
                    <a:pt x="22794" y="26540"/>
                  </a:cubicBezTo>
                  <a:close/>
                  <a:moveTo>
                    <a:pt x="7049" y="19343"/>
                  </a:moveTo>
                  <a:lnTo>
                    <a:pt x="19208" y="19343"/>
                  </a:lnTo>
                  <a:lnTo>
                    <a:pt x="19208" y="7197"/>
                  </a:lnTo>
                  <a:lnTo>
                    <a:pt x="7049" y="7197"/>
                  </a:lnTo>
                  <a:lnTo>
                    <a:pt x="7049" y="19343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6" name="Полилиния: фигура 475">
              <a:extLst>
                <a:ext uri="{FF2B5EF4-FFF2-40B4-BE49-F238E27FC236}">
                  <a16:creationId xmlns:a16="http://schemas.microsoft.com/office/drawing/2014/main" id="{DFFD07F7-AD94-3AEA-25F7-89414B3E2F82}"/>
                </a:ext>
              </a:extLst>
            </p:cNvPr>
            <p:cNvSpPr/>
            <p:nvPr/>
          </p:nvSpPr>
          <p:spPr>
            <a:xfrm>
              <a:off x="6945335" y="3178105"/>
              <a:ext cx="26454" cy="26556"/>
            </a:xfrm>
            <a:custGeom>
              <a:avLst/>
              <a:gdLst>
                <a:gd name="connsiteX0" fmla="*/ 22499 w 26454"/>
                <a:gd name="connsiteY0" fmla="*/ 26540 h 26556"/>
                <a:gd name="connsiteX1" fmla="*/ 3586 w 26454"/>
                <a:gd name="connsiteY1" fmla="*/ 26540 h 26556"/>
                <a:gd name="connsiteX2" fmla="*/ 1044 w 26454"/>
                <a:gd name="connsiteY2" fmla="*/ 25484 h 26556"/>
                <a:gd name="connsiteX3" fmla="*/ 0 w 26454"/>
                <a:gd name="connsiteY3" fmla="*/ 22941 h 26556"/>
                <a:gd name="connsiteX4" fmla="*/ 0 w 26454"/>
                <a:gd name="connsiteY4" fmla="*/ 3598 h 26556"/>
                <a:gd name="connsiteX5" fmla="*/ 1044 w 26454"/>
                <a:gd name="connsiteY5" fmla="*/ 1056 h 26556"/>
                <a:gd name="connsiteX6" fmla="*/ 3586 w 26454"/>
                <a:gd name="connsiteY6" fmla="*/ 0 h 26556"/>
                <a:gd name="connsiteX7" fmla="*/ 22868 w 26454"/>
                <a:gd name="connsiteY7" fmla="*/ 0 h 26556"/>
                <a:gd name="connsiteX8" fmla="*/ 25410 w 26454"/>
                <a:gd name="connsiteY8" fmla="*/ 1056 h 26556"/>
                <a:gd name="connsiteX9" fmla="*/ 26454 w 26454"/>
                <a:gd name="connsiteY9" fmla="*/ 3598 h 26556"/>
                <a:gd name="connsiteX10" fmla="*/ 26454 w 26454"/>
                <a:gd name="connsiteY10" fmla="*/ 22941 h 26556"/>
                <a:gd name="connsiteX11" fmla="*/ 26159 w 26454"/>
                <a:gd name="connsiteY11" fmla="*/ 24403 h 26556"/>
                <a:gd name="connsiteX12" fmla="*/ 25287 w 26454"/>
                <a:gd name="connsiteY12" fmla="*/ 25619 h 26556"/>
                <a:gd name="connsiteX13" fmla="*/ 23985 w 26454"/>
                <a:gd name="connsiteY13" fmla="*/ 26368 h 26556"/>
                <a:gd name="connsiteX14" fmla="*/ 22499 w 26454"/>
                <a:gd name="connsiteY14" fmla="*/ 26540 h 26556"/>
                <a:gd name="connsiteX15" fmla="*/ 6828 w 26454"/>
                <a:gd name="connsiteY15" fmla="*/ 19343 h 26556"/>
                <a:gd name="connsiteX16" fmla="*/ 18913 w 26454"/>
                <a:gd name="connsiteY16" fmla="*/ 19343 h 26556"/>
                <a:gd name="connsiteX17" fmla="*/ 18913 w 26454"/>
                <a:gd name="connsiteY17" fmla="*/ 7197 h 26556"/>
                <a:gd name="connsiteX18" fmla="*/ 6828 w 26454"/>
                <a:gd name="connsiteY18" fmla="*/ 7197 h 26556"/>
                <a:gd name="connsiteX19" fmla="*/ 6828 w 26454"/>
                <a:gd name="connsiteY19" fmla="*/ 19343 h 2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454" h="26556">
                  <a:moveTo>
                    <a:pt x="22499" y="26540"/>
                  </a:moveTo>
                  <a:lnTo>
                    <a:pt x="3586" y="26540"/>
                  </a:lnTo>
                  <a:cubicBezTo>
                    <a:pt x="2640" y="26540"/>
                    <a:pt x="1719" y="26159"/>
                    <a:pt x="1044" y="25484"/>
                  </a:cubicBezTo>
                  <a:cubicBezTo>
                    <a:pt x="368" y="24808"/>
                    <a:pt x="0" y="23899"/>
                    <a:pt x="0" y="22941"/>
                  </a:cubicBezTo>
                  <a:lnTo>
                    <a:pt x="0" y="3598"/>
                  </a:lnTo>
                  <a:cubicBezTo>
                    <a:pt x="0" y="2641"/>
                    <a:pt x="368" y="1732"/>
                    <a:pt x="1044" y="1056"/>
                  </a:cubicBezTo>
                  <a:cubicBezTo>
                    <a:pt x="1719" y="381"/>
                    <a:pt x="2640" y="0"/>
                    <a:pt x="3586" y="0"/>
                  </a:cubicBezTo>
                  <a:lnTo>
                    <a:pt x="22868" y="0"/>
                  </a:lnTo>
                  <a:cubicBezTo>
                    <a:pt x="23813" y="0"/>
                    <a:pt x="24734" y="381"/>
                    <a:pt x="25410" y="1056"/>
                  </a:cubicBezTo>
                  <a:cubicBezTo>
                    <a:pt x="26073" y="1732"/>
                    <a:pt x="26454" y="2641"/>
                    <a:pt x="26454" y="3598"/>
                  </a:cubicBezTo>
                  <a:lnTo>
                    <a:pt x="26454" y="22941"/>
                  </a:lnTo>
                  <a:cubicBezTo>
                    <a:pt x="26466" y="23445"/>
                    <a:pt x="26355" y="23948"/>
                    <a:pt x="26159" y="24403"/>
                  </a:cubicBezTo>
                  <a:cubicBezTo>
                    <a:pt x="25950" y="24869"/>
                    <a:pt x="25655" y="25275"/>
                    <a:pt x="25287" y="25619"/>
                  </a:cubicBezTo>
                  <a:cubicBezTo>
                    <a:pt x="24906" y="25963"/>
                    <a:pt x="24464" y="26220"/>
                    <a:pt x="23985" y="26368"/>
                  </a:cubicBezTo>
                  <a:cubicBezTo>
                    <a:pt x="23506" y="26527"/>
                    <a:pt x="23003" y="26589"/>
                    <a:pt x="22499" y="26540"/>
                  </a:cubicBezTo>
                  <a:close/>
                  <a:moveTo>
                    <a:pt x="6828" y="19343"/>
                  </a:moveTo>
                  <a:lnTo>
                    <a:pt x="18913" y="19343"/>
                  </a:lnTo>
                  <a:lnTo>
                    <a:pt x="18913" y="7197"/>
                  </a:lnTo>
                  <a:lnTo>
                    <a:pt x="6828" y="7197"/>
                  </a:lnTo>
                  <a:lnTo>
                    <a:pt x="6828" y="19343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7" name="Полилиния: фигура 476">
              <a:extLst>
                <a:ext uri="{FF2B5EF4-FFF2-40B4-BE49-F238E27FC236}">
                  <a16:creationId xmlns:a16="http://schemas.microsoft.com/office/drawing/2014/main" id="{72165F0B-1018-B626-4E1E-AEBE965050AB}"/>
                </a:ext>
              </a:extLst>
            </p:cNvPr>
            <p:cNvSpPr/>
            <p:nvPr/>
          </p:nvSpPr>
          <p:spPr>
            <a:xfrm>
              <a:off x="6773902" y="3049607"/>
              <a:ext cx="194730" cy="7184"/>
            </a:xfrm>
            <a:custGeom>
              <a:avLst/>
              <a:gdLst>
                <a:gd name="connsiteX0" fmla="*/ 191132 w 194730"/>
                <a:gd name="connsiteY0" fmla="*/ 7184 h 7184"/>
                <a:gd name="connsiteX1" fmla="*/ 3586 w 194730"/>
                <a:gd name="connsiteY1" fmla="*/ 7184 h 7184"/>
                <a:gd name="connsiteX2" fmla="*/ 1044 w 194730"/>
                <a:gd name="connsiteY2" fmla="*/ 6141 h 7184"/>
                <a:gd name="connsiteX3" fmla="*/ 0 w 194730"/>
                <a:gd name="connsiteY3" fmla="*/ 3586 h 7184"/>
                <a:gd name="connsiteX4" fmla="*/ 1044 w 194730"/>
                <a:gd name="connsiteY4" fmla="*/ 1044 h 7184"/>
                <a:gd name="connsiteX5" fmla="*/ 3586 w 194730"/>
                <a:gd name="connsiteY5" fmla="*/ 0 h 7184"/>
                <a:gd name="connsiteX6" fmla="*/ 191132 w 194730"/>
                <a:gd name="connsiteY6" fmla="*/ 0 h 7184"/>
                <a:gd name="connsiteX7" fmla="*/ 193650 w 194730"/>
                <a:gd name="connsiteY7" fmla="*/ 1068 h 7184"/>
                <a:gd name="connsiteX8" fmla="*/ 194731 w 194730"/>
                <a:gd name="connsiteY8" fmla="*/ 3586 h 7184"/>
                <a:gd name="connsiteX9" fmla="*/ 193675 w 194730"/>
                <a:gd name="connsiteY9" fmla="*/ 6141 h 7184"/>
                <a:gd name="connsiteX10" fmla="*/ 191132 w 194730"/>
                <a:gd name="connsiteY10" fmla="*/ 7184 h 7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4730" h="7184">
                  <a:moveTo>
                    <a:pt x="191132" y="7184"/>
                  </a:moveTo>
                  <a:lnTo>
                    <a:pt x="3586" y="7184"/>
                  </a:lnTo>
                  <a:cubicBezTo>
                    <a:pt x="2640" y="7184"/>
                    <a:pt x="1719" y="6804"/>
                    <a:pt x="1044" y="6141"/>
                  </a:cubicBezTo>
                  <a:cubicBezTo>
                    <a:pt x="368" y="5465"/>
                    <a:pt x="0" y="4544"/>
                    <a:pt x="0" y="3586"/>
                  </a:cubicBezTo>
                  <a:cubicBezTo>
                    <a:pt x="0" y="2641"/>
                    <a:pt x="368" y="1719"/>
                    <a:pt x="1044" y="1044"/>
                  </a:cubicBezTo>
                  <a:cubicBezTo>
                    <a:pt x="1719" y="381"/>
                    <a:pt x="2640" y="0"/>
                    <a:pt x="3586" y="0"/>
                  </a:cubicBezTo>
                  <a:lnTo>
                    <a:pt x="191132" y="0"/>
                  </a:lnTo>
                  <a:cubicBezTo>
                    <a:pt x="192078" y="12"/>
                    <a:pt x="192987" y="405"/>
                    <a:pt x="193650" y="1068"/>
                  </a:cubicBezTo>
                  <a:cubicBezTo>
                    <a:pt x="194325" y="1744"/>
                    <a:pt x="194706" y="2641"/>
                    <a:pt x="194731" y="3586"/>
                  </a:cubicBezTo>
                  <a:cubicBezTo>
                    <a:pt x="194731" y="4544"/>
                    <a:pt x="194350" y="5465"/>
                    <a:pt x="193675" y="6141"/>
                  </a:cubicBezTo>
                  <a:cubicBezTo>
                    <a:pt x="192999" y="6804"/>
                    <a:pt x="192090" y="7184"/>
                    <a:pt x="191132" y="7184"/>
                  </a:cubicBez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8" name="Полилиния: фигура 477">
              <a:extLst>
                <a:ext uri="{FF2B5EF4-FFF2-40B4-BE49-F238E27FC236}">
                  <a16:creationId xmlns:a16="http://schemas.microsoft.com/office/drawing/2014/main" id="{1C6467BE-D928-2DDD-6FBF-0DDCFF664CC1}"/>
                </a:ext>
              </a:extLst>
            </p:cNvPr>
            <p:cNvSpPr/>
            <p:nvPr/>
          </p:nvSpPr>
          <p:spPr>
            <a:xfrm>
              <a:off x="5730186" y="3366449"/>
              <a:ext cx="448937" cy="311365"/>
            </a:xfrm>
            <a:custGeom>
              <a:avLst/>
              <a:gdLst>
                <a:gd name="connsiteX0" fmla="*/ 448937 w 448937"/>
                <a:gd name="connsiteY0" fmla="*/ 0 h 311365"/>
                <a:gd name="connsiteX1" fmla="*/ 0 w 448937"/>
                <a:gd name="connsiteY1" fmla="*/ 0 h 311365"/>
                <a:gd name="connsiteX2" fmla="*/ 0 w 448937"/>
                <a:gd name="connsiteY2" fmla="*/ 311365 h 311365"/>
                <a:gd name="connsiteX3" fmla="*/ 448937 w 448937"/>
                <a:gd name="connsiteY3" fmla="*/ 311365 h 311365"/>
                <a:gd name="connsiteX4" fmla="*/ 448937 w 448937"/>
                <a:gd name="connsiteY4" fmla="*/ 0 h 311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937" h="311365">
                  <a:moveTo>
                    <a:pt x="448937" y="0"/>
                  </a:moveTo>
                  <a:lnTo>
                    <a:pt x="0" y="0"/>
                  </a:lnTo>
                  <a:lnTo>
                    <a:pt x="0" y="311365"/>
                  </a:lnTo>
                  <a:lnTo>
                    <a:pt x="448937" y="311365"/>
                  </a:lnTo>
                  <a:lnTo>
                    <a:pt x="448937" y="0"/>
                  </a:lnTo>
                  <a:close/>
                </a:path>
              </a:pathLst>
            </a:custGeom>
            <a:solidFill>
              <a:srgbClr val="FFFFFF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9" name="Полилиния: фигура 478">
              <a:extLst>
                <a:ext uri="{FF2B5EF4-FFF2-40B4-BE49-F238E27FC236}">
                  <a16:creationId xmlns:a16="http://schemas.microsoft.com/office/drawing/2014/main" id="{272E648E-3275-47A6-E0CB-1CCA1E792A48}"/>
                </a:ext>
              </a:extLst>
            </p:cNvPr>
            <p:cNvSpPr/>
            <p:nvPr/>
          </p:nvSpPr>
          <p:spPr>
            <a:xfrm>
              <a:off x="5726589" y="3362851"/>
              <a:ext cx="456488" cy="318562"/>
            </a:xfrm>
            <a:custGeom>
              <a:avLst/>
              <a:gdLst>
                <a:gd name="connsiteX0" fmla="*/ 452890 w 456488"/>
                <a:gd name="connsiteY0" fmla="*/ 318562 h 318562"/>
                <a:gd name="connsiteX1" fmla="*/ 3595 w 456488"/>
                <a:gd name="connsiteY1" fmla="*/ 318562 h 318562"/>
                <a:gd name="connsiteX2" fmla="*/ 1052 w 456488"/>
                <a:gd name="connsiteY2" fmla="*/ 317506 h 318562"/>
                <a:gd name="connsiteX3" fmla="*/ 0 w 456488"/>
                <a:gd name="connsiteY3" fmla="*/ 314964 h 318562"/>
                <a:gd name="connsiteX4" fmla="*/ 0 w 456488"/>
                <a:gd name="connsiteY4" fmla="*/ 3598 h 318562"/>
                <a:gd name="connsiteX5" fmla="*/ 1073 w 456488"/>
                <a:gd name="connsiteY5" fmla="*/ 1069 h 318562"/>
                <a:gd name="connsiteX6" fmla="*/ 3595 w 456488"/>
                <a:gd name="connsiteY6" fmla="*/ 0 h 318562"/>
                <a:gd name="connsiteX7" fmla="*/ 452890 w 456488"/>
                <a:gd name="connsiteY7" fmla="*/ 0 h 318562"/>
                <a:gd name="connsiteX8" fmla="*/ 455432 w 456488"/>
                <a:gd name="connsiteY8" fmla="*/ 1056 h 318562"/>
                <a:gd name="connsiteX9" fmla="*/ 456489 w 456488"/>
                <a:gd name="connsiteY9" fmla="*/ 3598 h 318562"/>
                <a:gd name="connsiteX10" fmla="*/ 456489 w 456488"/>
                <a:gd name="connsiteY10" fmla="*/ 314964 h 318562"/>
                <a:gd name="connsiteX11" fmla="*/ 455432 w 456488"/>
                <a:gd name="connsiteY11" fmla="*/ 317506 h 318562"/>
                <a:gd name="connsiteX12" fmla="*/ 452890 w 456488"/>
                <a:gd name="connsiteY12" fmla="*/ 318562 h 318562"/>
                <a:gd name="connsiteX13" fmla="*/ 7550 w 456488"/>
                <a:gd name="connsiteY13" fmla="*/ 311365 h 318562"/>
                <a:gd name="connsiteX14" fmla="*/ 449292 w 456488"/>
                <a:gd name="connsiteY14" fmla="*/ 311365 h 318562"/>
                <a:gd name="connsiteX15" fmla="*/ 449292 w 456488"/>
                <a:gd name="connsiteY15" fmla="*/ 7185 h 318562"/>
                <a:gd name="connsiteX16" fmla="*/ 7047 w 456488"/>
                <a:gd name="connsiteY16" fmla="*/ 7185 h 318562"/>
                <a:gd name="connsiteX17" fmla="*/ 7550 w 456488"/>
                <a:gd name="connsiteY17" fmla="*/ 311365 h 318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6488" h="318562">
                  <a:moveTo>
                    <a:pt x="452890" y="318562"/>
                  </a:moveTo>
                  <a:lnTo>
                    <a:pt x="3595" y="318562"/>
                  </a:lnTo>
                  <a:cubicBezTo>
                    <a:pt x="2642" y="318562"/>
                    <a:pt x="1727" y="318181"/>
                    <a:pt x="1052" y="317506"/>
                  </a:cubicBezTo>
                  <a:cubicBezTo>
                    <a:pt x="378" y="316830"/>
                    <a:pt x="0" y="315922"/>
                    <a:pt x="0" y="314964"/>
                  </a:cubicBezTo>
                  <a:lnTo>
                    <a:pt x="0" y="3598"/>
                  </a:lnTo>
                  <a:cubicBezTo>
                    <a:pt x="18" y="2641"/>
                    <a:pt x="403" y="1744"/>
                    <a:pt x="1073" y="1069"/>
                  </a:cubicBezTo>
                  <a:cubicBezTo>
                    <a:pt x="1743" y="405"/>
                    <a:pt x="2647" y="12"/>
                    <a:pt x="3595" y="0"/>
                  </a:cubicBezTo>
                  <a:lnTo>
                    <a:pt x="452890" y="0"/>
                  </a:lnTo>
                  <a:cubicBezTo>
                    <a:pt x="453848" y="0"/>
                    <a:pt x="454757" y="381"/>
                    <a:pt x="455432" y="1056"/>
                  </a:cubicBezTo>
                  <a:cubicBezTo>
                    <a:pt x="456108" y="1719"/>
                    <a:pt x="456489" y="2641"/>
                    <a:pt x="456489" y="3598"/>
                  </a:cubicBezTo>
                  <a:lnTo>
                    <a:pt x="456489" y="314964"/>
                  </a:lnTo>
                  <a:cubicBezTo>
                    <a:pt x="456489" y="315922"/>
                    <a:pt x="456108" y="316830"/>
                    <a:pt x="455432" y="317506"/>
                  </a:cubicBezTo>
                  <a:cubicBezTo>
                    <a:pt x="454757" y="318181"/>
                    <a:pt x="453848" y="318562"/>
                    <a:pt x="452890" y="318562"/>
                  </a:cubicBezTo>
                  <a:close/>
                  <a:moveTo>
                    <a:pt x="7550" y="311365"/>
                  </a:moveTo>
                  <a:lnTo>
                    <a:pt x="449292" y="311365"/>
                  </a:lnTo>
                  <a:lnTo>
                    <a:pt x="449292" y="7185"/>
                  </a:lnTo>
                  <a:lnTo>
                    <a:pt x="7047" y="7185"/>
                  </a:lnTo>
                  <a:lnTo>
                    <a:pt x="7550" y="311365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80" name="Полилиния: фигура 479">
              <a:extLst>
                <a:ext uri="{FF2B5EF4-FFF2-40B4-BE49-F238E27FC236}">
                  <a16:creationId xmlns:a16="http://schemas.microsoft.com/office/drawing/2014/main" id="{47A92693-228C-FB78-4B91-1755413C3862}"/>
                </a:ext>
              </a:extLst>
            </p:cNvPr>
            <p:cNvSpPr/>
            <p:nvPr/>
          </p:nvSpPr>
          <p:spPr>
            <a:xfrm>
              <a:off x="5751397" y="3381113"/>
              <a:ext cx="406577" cy="281964"/>
            </a:xfrm>
            <a:custGeom>
              <a:avLst/>
              <a:gdLst>
                <a:gd name="connsiteX0" fmla="*/ 406578 w 406577"/>
                <a:gd name="connsiteY0" fmla="*/ 0 h 281964"/>
                <a:gd name="connsiteX1" fmla="*/ 0 w 406577"/>
                <a:gd name="connsiteY1" fmla="*/ 0 h 281964"/>
                <a:gd name="connsiteX2" fmla="*/ 0 w 406577"/>
                <a:gd name="connsiteY2" fmla="*/ 281964 h 281964"/>
                <a:gd name="connsiteX3" fmla="*/ 406578 w 406577"/>
                <a:gd name="connsiteY3" fmla="*/ 281964 h 281964"/>
                <a:gd name="connsiteX4" fmla="*/ 406578 w 406577"/>
                <a:gd name="connsiteY4" fmla="*/ 0 h 281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577" h="281964">
                  <a:moveTo>
                    <a:pt x="406578" y="0"/>
                  </a:moveTo>
                  <a:lnTo>
                    <a:pt x="0" y="0"/>
                  </a:lnTo>
                  <a:lnTo>
                    <a:pt x="0" y="281964"/>
                  </a:lnTo>
                  <a:lnTo>
                    <a:pt x="406578" y="281964"/>
                  </a:lnTo>
                  <a:lnTo>
                    <a:pt x="406578" y="0"/>
                  </a:lnTo>
                  <a:close/>
                </a:path>
              </a:pathLst>
            </a:custGeom>
            <a:solidFill>
              <a:srgbClr val="BFBFBF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81" name="Полилиния: фигура 480">
              <a:extLst>
                <a:ext uri="{FF2B5EF4-FFF2-40B4-BE49-F238E27FC236}">
                  <a16:creationId xmlns:a16="http://schemas.microsoft.com/office/drawing/2014/main" id="{F8A0A09E-83E5-C330-72A6-E820D94E5383}"/>
                </a:ext>
              </a:extLst>
            </p:cNvPr>
            <p:cNvSpPr/>
            <p:nvPr/>
          </p:nvSpPr>
          <p:spPr>
            <a:xfrm>
              <a:off x="5747798" y="3377515"/>
              <a:ext cx="413700" cy="289222"/>
            </a:xfrm>
            <a:custGeom>
              <a:avLst/>
              <a:gdLst>
                <a:gd name="connsiteX0" fmla="*/ 410103 w 413700"/>
                <a:gd name="connsiteY0" fmla="*/ 289223 h 289222"/>
                <a:gd name="connsiteX1" fmla="*/ 3596 w 413700"/>
                <a:gd name="connsiteY1" fmla="*/ 289223 h 289222"/>
                <a:gd name="connsiteX2" fmla="*/ 1054 w 413700"/>
                <a:gd name="connsiteY2" fmla="*/ 288179 h 289222"/>
                <a:gd name="connsiteX3" fmla="*/ 0 w 413700"/>
                <a:gd name="connsiteY3" fmla="*/ 285636 h 289222"/>
                <a:gd name="connsiteX4" fmla="*/ 0 w 413700"/>
                <a:gd name="connsiteY4" fmla="*/ 3598 h 289222"/>
                <a:gd name="connsiteX5" fmla="*/ 1054 w 413700"/>
                <a:gd name="connsiteY5" fmla="*/ 1056 h 289222"/>
                <a:gd name="connsiteX6" fmla="*/ 3596 w 413700"/>
                <a:gd name="connsiteY6" fmla="*/ 0 h 289222"/>
                <a:gd name="connsiteX7" fmla="*/ 410103 w 413700"/>
                <a:gd name="connsiteY7" fmla="*/ 0 h 289222"/>
                <a:gd name="connsiteX8" fmla="*/ 412633 w 413700"/>
                <a:gd name="connsiteY8" fmla="*/ 1081 h 289222"/>
                <a:gd name="connsiteX9" fmla="*/ 413701 w 413700"/>
                <a:gd name="connsiteY9" fmla="*/ 3598 h 289222"/>
                <a:gd name="connsiteX10" fmla="*/ 413701 w 413700"/>
                <a:gd name="connsiteY10" fmla="*/ 285636 h 289222"/>
                <a:gd name="connsiteX11" fmla="*/ 412633 w 413700"/>
                <a:gd name="connsiteY11" fmla="*/ 288154 h 289222"/>
                <a:gd name="connsiteX12" fmla="*/ 410103 w 413700"/>
                <a:gd name="connsiteY12" fmla="*/ 289223 h 289222"/>
                <a:gd name="connsiteX13" fmla="*/ 7407 w 413700"/>
                <a:gd name="connsiteY13" fmla="*/ 282038 h 289222"/>
                <a:gd name="connsiteX14" fmla="*/ 406799 w 413700"/>
                <a:gd name="connsiteY14" fmla="*/ 282038 h 289222"/>
                <a:gd name="connsiteX15" fmla="*/ 406799 w 413700"/>
                <a:gd name="connsiteY15" fmla="*/ 7197 h 289222"/>
                <a:gd name="connsiteX16" fmla="*/ 7407 w 413700"/>
                <a:gd name="connsiteY16" fmla="*/ 7197 h 289222"/>
                <a:gd name="connsiteX17" fmla="*/ 7407 w 413700"/>
                <a:gd name="connsiteY17" fmla="*/ 282038 h 289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13700" h="289222">
                  <a:moveTo>
                    <a:pt x="410103" y="289223"/>
                  </a:moveTo>
                  <a:lnTo>
                    <a:pt x="3596" y="289223"/>
                  </a:lnTo>
                  <a:cubicBezTo>
                    <a:pt x="2642" y="289223"/>
                    <a:pt x="1728" y="288854"/>
                    <a:pt x="1054" y="288179"/>
                  </a:cubicBezTo>
                  <a:cubicBezTo>
                    <a:pt x="378" y="287503"/>
                    <a:pt x="0" y="286582"/>
                    <a:pt x="0" y="285636"/>
                  </a:cubicBezTo>
                  <a:lnTo>
                    <a:pt x="0" y="3598"/>
                  </a:lnTo>
                  <a:cubicBezTo>
                    <a:pt x="0" y="2641"/>
                    <a:pt x="378" y="1732"/>
                    <a:pt x="1054" y="1056"/>
                  </a:cubicBezTo>
                  <a:cubicBezTo>
                    <a:pt x="1728" y="381"/>
                    <a:pt x="2642" y="0"/>
                    <a:pt x="3596" y="0"/>
                  </a:cubicBezTo>
                  <a:lnTo>
                    <a:pt x="410103" y="0"/>
                  </a:lnTo>
                  <a:cubicBezTo>
                    <a:pt x="411048" y="25"/>
                    <a:pt x="411957" y="405"/>
                    <a:pt x="412633" y="1081"/>
                  </a:cubicBezTo>
                  <a:cubicBezTo>
                    <a:pt x="413296" y="1744"/>
                    <a:pt x="413689" y="2653"/>
                    <a:pt x="413701" y="3598"/>
                  </a:cubicBezTo>
                  <a:lnTo>
                    <a:pt x="413701" y="285636"/>
                  </a:lnTo>
                  <a:cubicBezTo>
                    <a:pt x="413689" y="286582"/>
                    <a:pt x="413296" y="287478"/>
                    <a:pt x="412633" y="288154"/>
                  </a:cubicBezTo>
                  <a:cubicBezTo>
                    <a:pt x="411957" y="288829"/>
                    <a:pt x="411048" y="289210"/>
                    <a:pt x="410103" y="289223"/>
                  </a:cubicBezTo>
                  <a:close/>
                  <a:moveTo>
                    <a:pt x="7407" y="282038"/>
                  </a:moveTo>
                  <a:lnTo>
                    <a:pt x="406799" y="282038"/>
                  </a:lnTo>
                  <a:lnTo>
                    <a:pt x="406799" y="7197"/>
                  </a:lnTo>
                  <a:lnTo>
                    <a:pt x="7407" y="7197"/>
                  </a:lnTo>
                  <a:lnTo>
                    <a:pt x="7407" y="282038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82" name="Полилиния: фигура 481">
              <a:extLst>
                <a:ext uri="{FF2B5EF4-FFF2-40B4-BE49-F238E27FC236}">
                  <a16:creationId xmlns:a16="http://schemas.microsoft.com/office/drawing/2014/main" id="{1B588612-50F2-2B9E-3A07-FCDD3C133139}"/>
                </a:ext>
              </a:extLst>
            </p:cNvPr>
            <p:cNvSpPr/>
            <p:nvPr/>
          </p:nvSpPr>
          <p:spPr>
            <a:xfrm>
              <a:off x="5786202" y="3426996"/>
              <a:ext cx="57963" cy="73060"/>
            </a:xfrm>
            <a:custGeom>
              <a:avLst/>
              <a:gdLst>
                <a:gd name="connsiteX0" fmla="*/ 57964 w 57963"/>
                <a:gd name="connsiteY0" fmla="*/ 0 h 73060"/>
                <a:gd name="connsiteX1" fmla="*/ 0 w 57963"/>
                <a:gd name="connsiteY1" fmla="*/ 0 h 73060"/>
                <a:gd name="connsiteX2" fmla="*/ 0 w 57963"/>
                <a:gd name="connsiteY2" fmla="*/ 73061 h 73060"/>
                <a:gd name="connsiteX3" fmla="*/ 57964 w 57963"/>
                <a:gd name="connsiteY3" fmla="*/ 73061 h 73060"/>
                <a:gd name="connsiteX4" fmla="*/ 57964 w 57963"/>
                <a:gd name="connsiteY4" fmla="*/ 0 h 73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63" h="73060">
                  <a:moveTo>
                    <a:pt x="57964" y="0"/>
                  </a:moveTo>
                  <a:lnTo>
                    <a:pt x="0" y="0"/>
                  </a:lnTo>
                  <a:lnTo>
                    <a:pt x="0" y="73061"/>
                  </a:lnTo>
                  <a:lnTo>
                    <a:pt x="57964" y="73061"/>
                  </a:lnTo>
                  <a:lnTo>
                    <a:pt x="57964" y="0"/>
                  </a:lnTo>
                  <a:close/>
                </a:path>
              </a:pathLst>
            </a:custGeom>
            <a:solidFill>
              <a:srgbClr val="FFFFFF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83" name="Полилиния: фигура 482">
              <a:extLst>
                <a:ext uri="{FF2B5EF4-FFF2-40B4-BE49-F238E27FC236}">
                  <a16:creationId xmlns:a16="http://schemas.microsoft.com/office/drawing/2014/main" id="{A031EDE3-69E8-8FE5-4F16-032FA959FE63}"/>
                </a:ext>
              </a:extLst>
            </p:cNvPr>
            <p:cNvSpPr/>
            <p:nvPr/>
          </p:nvSpPr>
          <p:spPr>
            <a:xfrm>
              <a:off x="5782603" y="3423397"/>
              <a:ext cx="65148" cy="80245"/>
            </a:xfrm>
            <a:custGeom>
              <a:avLst/>
              <a:gdLst>
                <a:gd name="connsiteX0" fmla="*/ 61550 w 65148"/>
                <a:gd name="connsiteY0" fmla="*/ 80245 h 80245"/>
                <a:gd name="connsiteX1" fmla="*/ 3596 w 65148"/>
                <a:gd name="connsiteY1" fmla="*/ 80245 h 80245"/>
                <a:gd name="connsiteX2" fmla="*/ 1053 w 65148"/>
                <a:gd name="connsiteY2" fmla="*/ 79202 h 80245"/>
                <a:gd name="connsiteX3" fmla="*/ 0 w 65148"/>
                <a:gd name="connsiteY3" fmla="*/ 76659 h 80245"/>
                <a:gd name="connsiteX4" fmla="*/ 0 w 65148"/>
                <a:gd name="connsiteY4" fmla="*/ 3598 h 80245"/>
                <a:gd name="connsiteX5" fmla="*/ 1053 w 65148"/>
                <a:gd name="connsiteY5" fmla="*/ 1056 h 80245"/>
                <a:gd name="connsiteX6" fmla="*/ 3596 w 65148"/>
                <a:gd name="connsiteY6" fmla="*/ 0 h 80245"/>
                <a:gd name="connsiteX7" fmla="*/ 61550 w 65148"/>
                <a:gd name="connsiteY7" fmla="*/ 0 h 80245"/>
                <a:gd name="connsiteX8" fmla="*/ 64092 w 65148"/>
                <a:gd name="connsiteY8" fmla="*/ 1056 h 80245"/>
                <a:gd name="connsiteX9" fmla="*/ 65148 w 65148"/>
                <a:gd name="connsiteY9" fmla="*/ 3598 h 80245"/>
                <a:gd name="connsiteX10" fmla="*/ 65148 w 65148"/>
                <a:gd name="connsiteY10" fmla="*/ 76659 h 80245"/>
                <a:gd name="connsiteX11" fmla="*/ 64092 w 65148"/>
                <a:gd name="connsiteY11" fmla="*/ 79202 h 80245"/>
                <a:gd name="connsiteX12" fmla="*/ 61550 w 65148"/>
                <a:gd name="connsiteY12" fmla="*/ 80245 h 80245"/>
                <a:gd name="connsiteX13" fmla="*/ 7191 w 65148"/>
                <a:gd name="connsiteY13" fmla="*/ 73061 h 80245"/>
                <a:gd name="connsiteX14" fmla="*/ 57964 w 65148"/>
                <a:gd name="connsiteY14" fmla="*/ 73061 h 80245"/>
                <a:gd name="connsiteX15" fmla="*/ 57964 w 65148"/>
                <a:gd name="connsiteY15" fmla="*/ 7185 h 80245"/>
                <a:gd name="connsiteX16" fmla="*/ 7191 w 65148"/>
                <a:gd name="connsiteY16" fmla="*/ 7185 h 80245"/>
                <a:gd name="connsiteX17" fmla="*/ 7191 w 65148"/>
                <a:gd name="connsiteY17" fmla="*/ 73061 h 80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148" h="80245">
                  <a:moveTo>
                    <a:pt x="61550" y="80245"/>
                  </a:moveTo>
                  <a:lnTo>
                    <a:pt x="3596" y="80245"/>
                  </a:lnTo>
                  <a:cubicBezTo>
                    <a:pt x="2642" y="80245"/>
                    <a:pt x="1728" y="79877"/>
                    <a:pt x="1053" y="79202"/>
                  </a:cubicBezTo>
                  <a:cubicBezTo>
                    <a:pt x="378" y="78526"/>
                    <a:pt x="0" y="77605"/>
                    <a:pt x="0" y="76659"/>
                  </a:cubicBezTo>
                  <a:lnTo>
                    <a:pt x="0" y="3598"/>
                  </a:lnTo>
                  <a:cubicBezTo>
                    <a:pt x="0" y="2640"/>
                    <a:pt x="378" y="1732"/>
                    <a:pt x="1053" y="1056"/>
                  </a:cubicBezTo>
                  <a:cubicBezTo>
                    <a:pt x="1728" y="381"/>
                    <a:pt x="2642" y="0"/>
                    <a:pt x="3596" y="0"/>
                  </a:cubicBezTo>
                  <a:lnTo>
                    <a:pt x="61550" y="0"/>
                  </a:lnTo>
                  <a:cubicBezTo>
                    <a:pt x="62508" y="0"/>
                    <a:pt x="63429" y="381"/>
                    <a:pt x="64092" y="1056"/>
                  </a:cubicBezTo>
                  <a:cubicBezTo>
                    <a:pt x="64767" y="1732"/>
                    <a:pt x="65148" y="2640"/>
                    <a:pt x="65148" y="3598"/>
                  </a:cubicBezTo>
                  <a:lnTo>
                    <a:pt x="65148" y="76659"/>
                  </a:lnTo>
                  <a:cubicBezTo>
                    <a:pt x="65148" y="77605"/>
                    <a:pt x="64767" y="78526"/>
                    <a:pt x="64092" y="79202"/>
                  </a:cubicBezTo>
                  <a:cubicBezTo>
                    <a:pt x="63429" y="79877"/>
                    <a:pt x="62508" y="80245"/>
                    <a:pt x="61550" y="80245"/>
                  </a:cubicBezTo>
                  <a:close/>
                  <a:moveTo>
                    <a:pt x="7191" y="73061"/>
                  </a:moveTo>
                  <a:lnTo>
                    <a:pt x="57964" y="73061"/>
                  </a:lnTo>
                  <a:lnTo>
                    <a:pt x="57964" y="7185"/>
                  </a:lnTo>
                  <a:lnTo>
                    <a:pt x="7191" y="7185"/>
                  </a:lnTo>
                  <a:lnTo>
                    <a:pt x="7191" y="73061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84" name="Полилиния: фигура 483">
              <a:extLst>
                <a:ext uri="{FF2B5EF4-FFF2-40B4-BE49-F238E27FC236}">
                  <a16:creationId xmlns:a16="http://schemas.microsoft.com/office/drawing/2014/main" id="{2CDE6A91-9806-1216-24A2-FC394E2679F7}"/>
                </a:ext>
              </a:extLst>
            </p:cNvPr>
            <p:cNvSpPr/>
            <p:nvPr/>
          </p:nvSpPr>
          <p:spPr>
            <a:xfrm>
              <a:off x="5924767" y="3464822"/>
              <a:ext cx="65520" cy="103334"/>
            </a:xfrm>
            <a:custGeom>
              <a:avLst/>
              <a:gdLst>
                <a:gd name="connsiteX0" fmla="*/ 65520 w 65520"/>
                <a:gd name="connsiteY0" fmla="*/ 0 h 103334"/>
                <a:gd name="connsiteX1" fmla="*/ 0 w 65520"/>
                <a:gd name="connsiteY1" fmla="*/ 0 h 103334"/>
                <a:gd name="connsiteX2" fmla="*/ 0 w 65520"/>
                <a:gd name="connsiteY2" fmla="*/ 103334 h 103334"/>
                <a:gd name="connsiteX3" fmla="*/ 65520 w 65520"/>
                <a:gd name="connsiteY3" fmla="*/ 103334 h 103334"/>
                <a:gd name="connsiteX4" fmla="*/ 65520 w 65520"/>
                <a:gd name="connsiteY4" fmla="*/ 0 h 10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20" h="103334">
                  <a:moveTo>
                    <a:pt x="65520" y="0"/>
                  </a:moveTo>
                  <a:lnTo>
                    <a:pt x="0" y="0"/>
                  </a:lnTo>
                  <a:lnTo>
                    <a:pt x="0" y="103334"/>
                  </a:lnTo>
                  <a:lnTo>
                    <a:pt x="65520" y="103334"/>
                  </a:lnTo>
                  <a:lnTo>
                    <a:pt x="65520" y="0"/>
                  </a:lnTo>
                  <a:close/>
                </a:path>
              </a:pathLst>
            </a:custGeom>
            <a:solidFill>
              <a:srgbClr val="337BAF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85" name="Полилиния: фигура 484">
              <a:extLst>
                <a:ext uri="{FF2B5EF4-FFF2-40B4-BE49-F238E27FC236}">
                  <a16:creationId xmlns:a16="http://schemas.microsoft.com/office/drawing/2014/main" id="{D808A13B-7C11-53DF-E95A-1CE01F6E53A8}"/>
                </a:ext>
              </a:extLst>
            </p:cNvPr>
            <p:cNvSpPr/>
            <p:nvPr/>
          </p:nvSpPr>
          <p:spPr>
            <a:xfrm>
              <a:off x="5921169" y="3461223"/>
              <a:ext cx="72704" cy="110457"/>
            </a:xfrm>
            <a:custGeom>
              <a:avLst/>
              <a:gdLst>
                <a:gd name="connsiteX0" fmla="*/ 69106 w 72704"/>
                <a:gd name="connsiteY0" fmla="*/ 110457 h 110457"/>
                <a:gd name="connsiteX1" fmla="*/ 3598 w 72704"/>
                <a:gd name="connsiteY1" fmla="*/ 110457 h 110457"/>
                <a:gd name="connsiteX2" fmla="*/ 1056 w 72704"/>
                <a:gd name="connsiteY2" fmla="*/ 109401 h 110457"/>
                <a:gd name="connsiteX3" fmla="*/ 0 w 72704"/>
                <a:gd name="connsiteY3" fmla="*/ 106859 h 110457"/>
                <a:gd name="connsiteX4" fmla="*/ 0 w 72704"/>
                <a:gd name="connsiteY4" fmla="*/ 3598 h 110457"/>
                <a:gd name="connsiteX5" fmla="*/ 1056 w 72704"/>
                <a:gd name="connsiteY5" fmla="*/ 1056 h 110457"/>
                <a:gd name="connsiteX6" fmla="*/ 3598 w 72704"/>
                <a:gd name="connsiteY6" fmla="*/ 0 h 110457"/>
                <a:gd name="connsiteX7" fmla="*/ 69106 w 72704"/>
                <a:gd name="connsiteY7" fmla="*/ 0 h 110457"/>
                <a:gd name="connsiteX8" fmla="*/ 71649 w 72704"/>
                <a:gd name="connsiteY8" fmla="*/ 1056 h 110457"/>
                <a:gd name="connsiteX9" fmla="*/ 72705 w 72704"/>
                <a:gd name="connsiteY9" fmla="*/ 3598 h 110457"/>
                <a:gd name="connsiteX10" fmla="*/ 72705 w 72704"/>
                <a:gd name="connsiteY10" fmla="*/ 106859 h 110457"/>
                <a:gd name="connsiteX11" fmla="*/ 71649 w 72704"/>
                <a:gd name="connsiteY11" fmla="*/ 109401 h 110457"/>
                <a:gd name="connsiteX12" fmla="*/ 69106 w 72704"/>
                <a:gd name="connsiteY12" fmla="*/ 110457 h 110457"/>
                <a:gd name="connsiteX13" fmla="*/ 7197 w 72704"/>
                <a:gd name="connsiteY13" fmla="*/ 103260 h 110457"/>
                <a:gd name="connsiteX14" fmla="*/ 65520 w 72704"/>
                <a:gd name="connsiteY14" fmla="*/ 103260 h 110457"/>
                <a:gd name="connsiteX15" fmla="*/ 65520 w 72704"/>
                <a:gd name="connsiteY15" fmla="*/ 7406 h 110457"/>
                <a:gd name="connsiteX16" fmla="*/ 7197 w 72704"/>
                <a:gd name="connsiteY16" fmla="*/ 7406 h 110457"/>
                <a:gd name="connsiteX17" fmla="*/ 7197 w 72704"/>
                <a:gd name="connsiteY17" fmla="*/ 103260 h 11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2704" h="110457">
                  <a:moveTo>
                    <a:pt x="69106" y="110457"/>
                  </a:moveTo>
                  <a:lnTo>
                    <a:pt x="3598" y="110457"/>
                  </a:lnTo>
                  <a:cubicBezTo>
                    <a:pt x="2653" y="110457"/>
                    <a:pt x="1732" y="110076"/>
                    <a:pt x="1056" y="109401"/>
                  </a:cubicBezTo>
                  <a:cubicBezTo>
                    <a:pt x="381" y="108725"/>
                    <a:pt x="0" y="107804"/>
                    <a:pt x="0" y="106859"/>
                  </a:cubicBezTo>
                  <a:lnTo>
                    <a:pt x="0" y="3598"/>
                  </a:lnTo>
                  <a:cubicBezTo>
                    <a:pt x="0" y="2640"/>
                    <a:pt x="381" y="1719"/>
                    <a:pt x="1056" y="1056"/>
                  </a:cubicBezTo>
                  <a:cubicBezTo>
                    <a:pt x="1732" y="381"/>
                    <a:pt x="2653" y="0"/>
                    <a:pt x="3598" y="0"/>
                  </a:cubicBezTo>
                  <a:lnTo>
                    <a:pt x="69106" y="0"/>
                  </a:lnTo>
                  <a:cubicBezTo>
                    <a:pt x="70064" y="0"/>
                    <a:pt x="70985" y="381"/>
                    <a:pt x="71649" y="1056"/>
                  </a:cubicBezTo>
                  <a:cubicBezTo>
                    <a:pt x="72324" y="1719"/>
                    <a:pt x="72705" y="2640"/>
                    <a:pt x="72705" y="3598"/>
                  </a:cubicBezTo>
                  <a:lnTo>
                    <a:pt x="72705" y="106859"/>
                  </a:lnTo>
                  <a:cubicBezTo>
                    <a:pt x="72705" y="107804"/>
                    <a:pt x="72324" y="108725"/>
                    <a:pt x="71649" y="109401"/>
                  </a:cubicBezTo>
                  <a:cubicBezTo>
                    <a:pt x="70985" y="110076"/>
                    <a:pt x="70064" y="110457"/>
                    <a:pt x="69106" y="110457"/>
                  </a:cubicBezTo>
                  <a:close/>
                  <a:moveTo>
                    <a:pt x="7197" y="103260"/>
                  </a:moveTo>
                  <a:lnTo>
                    <a:pt x="65520" y="103260"/>
                  </a:lnTo>
                  <a:lnTo>
                    <a:pt x="65520" y="7406"/>
                  </a:lnTo>
                  <a:lnTo>
                    <a:pt x="7197" y="7406"/>
                  </a:lnTo>
                  <a:lnTo>
                    <a:pt x="7197" y="103260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86" name="Полилиния: фигура 485">
              <a:extLst>
                <a:ext uri="{FF2B5EF4-FFF2-40B4-BE49-F238E27FC236}">
                  <a16:creationId xmlns:a16="http://schemas.microsoft.com/office/drawing/2014/main" id="{55E33C60-02B1-2E0E-A3EA-CF4F2CC3A605}"/>
                </a:ext>
              </a:extLst>
            </p:cNvPr>
            <p:cNvSpPr/>
            <p:nvPr/>
          </p:nvSpPr>
          <p:spPr>
            <a:xfrm>
              <a:off x="5788719" y="3565565"/>
              <a:ext cx="32787" cy="32790"/>
            </a:xfrm>
            <a:custGeom>
              <a:avLst/>
              <a:gdLst>
                <a:gd name="connsiteX0" fmla="*/ 32787 w 32787"/>
                <a:gd name="connsiteY0" fmla="*/ 0 h 32790"/>
                <a:gd name="connsiteX1" fmla="*/ 0 w 32787"/>
                <a:gd name="connsiteY1" fmla="*/ 0 h 32790"/>
                <a:gd name="connsiteX2" fmla="*/ 0 w 32787"/>
                <a:gd name="connsiteY2" fmla="*/ 32791 h 32790"/>
                <a:gd name="connsiteX3" fmla="*/ 32787 w 32787"/>
                <a:gd name="connsiteY3" fmla="*/ 32791 h 32790"/>
                <a:gd name="connsiteX4" fmla="*/ 32787 w 32787"/>
                <a:gd name="connsiteY4" fmla="*/ 0 h 32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87" h="32790">
                  <a:moveTo>
                    <a:pt x="32787" y="0"/>
                  </a:moveTo>
                  <a:lnTo>
                    <a:pt x="0" y="0"/>
                  </a:lnTo>
                  <a:lnTo>
                    <a:pt x="0" y="32791"/>
                  </a:lnTo>
                  <a:lnTo>
                    <a:pt x="32787" y="32791"/>
                  </a:lnTo>
                  <a:lnTo>
                    <a:pt x="32787" y="0"/>
                  </a:lnTo>
                  <a:close/>
                </a:path>
              </a:pathLst>
            </a:custGeom>
            <a:solidFill>
              <a:srgbClr val="337BAF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87" name="Полилиния: фигура 486">
              <a:extLst>
                <a:ext uri="{FF2B5EF4-FFF2-40B4-BE49-F238E27FC236}">
                  <a16:creationId xmlns:a16="http://schemas.microsoft.com/office/drawing/2014/main" id="{3DD22B52-F4E3-9FA6-8AB4-F3D207EA5181}"/>
                </a:ext>
              </a:extLst>
            </p:cNvPr>
            <p:cNvSpPr/>
            <p:nvPr/>
          </p:nvSpPr>
          <p:spPr>
            <a:xfrm>
              <a:off x="5785122" y="3561966"/>
              <a:ext cx="39919" cy="39987"/>
            </a:xfrm>
            <a:custGeom>
              <a:avLst/>
              <a:gdLst>
                <a:gd name="connsiteX0" fmla="*/ 36311 w 39919"/>
                <a:gd name="connsiteY0" fmla="*/ 39988 h 39987"/>
                <a:gd name="connsiteX1" fmla="*/ 3595 w 39919"/>
                <a:gd name="connsiteY1" fmla="*/ 39988 h 39987"/>
                <a:gd name="connsiteX2" fmla="*/ 1053 w 39919"/>
                <a:gd name="connsiteY2" fmla="*/ 38931 h 39987"/>
                <a:gd name="connsiteX3" fmla="*/ 0 w 39919"/>
                <a:gd name="connsiteY3" fmla="*/ 36389 h 39987"/>
                <a:gd name="connsiteX4" fmla="*/ 0 w 39919"/>
                <a:gd name="connsiteY4" fmla="*/ 3598 h 39987"/>
                <a:gd name="connsiteX5" fmla="*/ 1053 w 39919"/>
                <a:gd name="connsiteY5" fmla="*/ 1056 h 39987"/>
                <a:gd name="connsiteX6" fmla="*/ 3595 w 39919"/>
                <a:gd name="connsiteY6" fmla="*/ 0 h 39987"/>
                <a:gd name="connsiteX7" fmla="*/ 36311 w 39919"/>
                <a:gd name="connsiteY7" fmla="*/ 0 h 39987"/>
                <a:gd name="connsiteX8" fmla="*/ 38853 w 39919"/>
                <a:gd name="connsiteY8" fmla="*/ 1056 h 39987"/>
                <a:gd name="connsiteX9" fmla="*/ 39909 w 39919"/>
                <a:gd name="connsiteY9" fmla="*/ 3598 h 39987"/>
                <a:gd name="connsiteX10" fmla="*/ 39909 w 39919"/>
                <a:gd name="connsiteY10" fmla="*/ 36094 h 39987"/>
                <a:gd name="connsiteX11" fmla="*/ 39725 w 39919"/>
                <a:gd name="connsiteY11" fmla="*/ 37568 h 39987"/>
                <a:gd name="connsiteX12" fmla="*/ 38963 w 39919"/>
                <a:gd name="connsiteY12" fmla="*/ 38833 h 39987"/>
                <a:gd name="connsiteX13" fmla="*/ 37760 w 39919"/>
                <a:gd name="connsiteY13" fmla="*/ 39681 h 39987"/>
                <a:gd name="connsiteX14" fmla="*/ 36311 w 39919"/>
                <a:gd name="connsiteY14" fmla="*/ 39988 h 39987"/>
                <a:gd name="connsiteX15" fmla="*/ 7550 w 39919"/>
                <a:gd name="connsiteY15" fmla="*/ 32791 h 39987"/>
                <a:gd name="connsiteX16" fmla="*/ 33081 w 39919"/>
                <a:gd name="connsiteY16" fmla="*/ 32791 h 39987"/>
                <a:gd name="connsiteX17" fmla="*/ 33081 w 39919"/>
                <a:gd name="connsiteY17" fmla="*/ 7332 h 39987"/>
                <a:gd name="connsiteX18" fmla="*/ 7550 w 39919"/>
                <a:gd name="connsiteY18" fmla="*/ 7332 h 39987"/>
                <a:gd name="connsiteX19" fmla="*/ 7550 w 39919"/>
                <a:gd name="connsiteY19" fmla="*/ 32791 h 39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919" h="39987">
                  <a:moveTo>
                    <a:pt x="36311" y="39988"/>
                  </a:moveTo>
                  <a:lnTo>
                    <a:pt x="3595" y="39988"/>
                  </a:lnTo>
                  <a:cubicBezTo>
                    <a:pt x="2642" y="39988"/>
                    <a:pt x="1727" y="39607"/>
                    <a:pt x="1053" y="38931"/>
                  </a:cubicBezTo>
                  <a:cubicBezTo>
                    <a:pt x="378" y="38256"/>
                    <a:pt x="0" y="37335"/>
                    <a:pt x="0" y="36389"/>
                  </a:cubicBezTo>
                  <a:lnTo>
                    <a:pt x="0" y="3598"/>
                  </a:lnTo>
                  <a:cubicBezTo>
                    <a:pt x="0" y="2640"/>
                    <a:pt x="378" y="1732"/>
                    <a:pt x="1053" y="1056"/>
                  </a:cubicBezTo>
                  <a:cubicBezTo>
                    <a:pt x="1727" y="381"/>
                    <a:pt x="2642" y="0"/>
                    <a:pt x="3595" y="0"/>
                  </a:cubicBezTo>
                  <a:lnTo>
                    <a:pt x="36311" y="0"/>
                  </a:lnTo>
                  <a:cubicBezTo>
                    <a:pt x="37269" y="0"/>
                    <a:pt x="38177" y="381"/>
                    <a:pt x="38853" y="1056"/>
                  </a:cubicBezTo>
                  <a:cubicBezTo>
                    <a:pt x="39528" y="1732"/>
                    <a:pt x="39909" y="2640"/>
                    <a:pt x="39909" y="3598"/>
                  </a:cubicBezTo>
                  <a:lnTo>
                    <a:pt x="39909" y="36094"/>
                  </a:lnTo>
                  <a:cubicBezTo>
                    <a:pt x="39946" y="36598"/>
                    <a:pt x="39884" y="37089"/>
                    <a:pt x="39725" y="37568"/>
                  </a:cubicBezTo>
                  <a:cubicBezTo>
                    <a:pt x="39565" y="38035"/>
                    <a:pt x="39307" y="38465"/>
                    <a:pt x="38963" y="38833"/>
                  </a:cubicBezTo>
                  <a:cubicBezTo>
                    <a:pt x="38632" y="39189"/>
                    <a:pt x="38214" y="39484"/>
                    <a:pt x="37760" y="39681"/>
                  </a:cubicBezTo>
                  <a:cubicBezTo>
                    <a:pt x="37305" y="39877"/>
                    <a:pt x="36814" y="39988"/>
                    <a:pt x="36311" y="39988"/>
                  </a:cubicBezTo>
                  <a:close/>
                  <a:moveTo>
                    <a:pt x="7550" y="32791"/>
                  </a:moveTo>
                  <a:lnTo>
                    <a:pt x="33081" y="32791"/>
                  </a:lnTo>
                  <a:lnTo>
                    <a:pt x="33081" y="7332"/>
                  </a:lnTo>
                  <a:lnTo>
                    <a:pt x="7550" y="7332"/>
                  </a:lnTo>
                  <a:lnTo>
                    <a:pt x="7550" y="32791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88" name="Полилиния: фигура 487">
              <a:extLst>
                <a:ext uri="{FF2B5EF4-FFF2-40B4-BE49-F238E27FC236}">
                  <a16:creationId xmlns:a16="http://schemas.microsoft.com/office/drawing/2014/main" id="{98290F69-7427-2A3F-53B1-AD7D6515546E}"/>
                </a:ext>
              </a:extLst>
            </p:cNvPr>
            <p:cNvSpPr/>
            <p:nvPr/>
          </p:nvSpPr>
          <p:spPr>
            <a:xfrm>
              <a:off x="6048242" y="3472363"/>
              <a:ext cx="27681" cy="37826"/>
            </a:xfrm>
            <a:custGeom>
              <a:avLst/>
              <a:gdLst>
                <a:gd name="connsiteX0" fmla="*/ 27682 w 27681"/>
                <a:gd name="connsiteY0" fmla="*/ 0 h 37826"/>
                <a:gd name="connsiteX1" fmla="*/ 0 w 27681"/>
                <a:gd name="connsiteY1" fmla="*/ 0 h 37826"/>
                <a:gd name="connsiteX2" fmla="*/ 0 w 27681"/>
                <a:gd name="connsiteY2" fmla="*/ 37826 h 37826"/>
                <a:gd name="connsiteX3" fmla="*/ 27682 w 27681"/>
                <a:gd name="connsiteY3" fmla="*/ 37826 h 37826"/>
                <a:gd name="connsiteX4" fmla="*/ 27682 w 27681"/>
                <a:gd name="connsiteY4" fmla="*/ 0 h 3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81" h="37826">
                  <a:moveTo>
                    <a:pt x="27682" y="0"/>
                  </a:moveTo>
                  <a:lnTo>
                    <a:pt x="0" y="0"/>
                  </a:lnTo>
                  <a:lnTo>
                    <a:pt x="0" y="37826"/>
                  </a:lnTo>
                  <a:lnTo>
                    <a:pt x="27682" y="37826"/>
                  </a:lnTo>
                  <a:lnTo>
                    <a:pt x="27682" y="0"/>
                  </a:lnTo>
                  <a:close/>
                </a:path>
              </a:pathLst>
            </a:custGeom>
            <a:solidFill>
              <a:srgbClr val="FFFFFF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89" name="Полилиния: фигура 488">
              <a:extLst>
                <a:ext uri="{FF2B5EF4-FFF2-40B4-BE49-F238E27FC236}">
                  <a16:creationId xmlns:a16="http://schemas.microsoft.com/office/drawing/2014/main" id="{DA3A46A5-0B34-D357-DB11-D9C7A0041424}"/>
                </a:ext>
              </a:extLst>
            </p:cNvPr>
            <p:cNvSpPr/>
            <p:nvPr/>
          </p:nvSpPr>
          <p:spPr>
            <a:xfrm>
              <a:off x="6044644" y="3468776"/>
              <a:ext cx="34878" cy="44936"/>
            </a:xfrm>
            <a:custGeom>
              <a:avLst/>
              <a:gdLst>
                <a:gd name="connsiteX0" fmla="*/ 31280 w 34878"/>
                <a:gd name="connsiteY0" fmla="*/ 44937 h 44936"/>
                <a:gd name="connsiteX1" fmla="*/ 3598 w 34878"/>
                <a:gd name="connsiteY1" fmla="*/ 44937 h 44936"/>
                <a:gd name="connsiteX2" fmla="*/ 1056 w 34878"/>
                <a:gd name="connsiteY2" fmla="*/ 43881 h 44936"/>
                <a:gd name="connsiteX3" fmla="*/ 0 w 34878"/>
                <a:gd name="connsiteY3" fmla="*/ 41339 h 44936"/>
                <a:gd name="connsiteX4" fmla="*/ 0 w 34878"/>
                <a:gd name="connsiteY4" fmla="*/ 3586 h 44936"/>
                <a:gd name="connsiteX5" fmla="*/ 1056 w 34878"/>
                <a:gd name="connsiteY5" fmla="*/ 1044 h 44936"/>
                <a:gd name="connsiteX6" fmla="*/ 3598 w 34878"/>
                <a:gd name="connsiteY6" fmla="*/ 0 h 44936"/>
                <a:gd name="connsiteX7" fmla="*/ 31280 w 34878"/>
                <a:gd name="connsiteY7" fmla="*/ 0 h 44936"/>
                <a:gd name="connsiteX8" fmla="*/ 33822 w 34878"/>
                <a:gd name="connsiteY8" fmla="*/ 1044 h 44936"/>
                <a:gd name="connsiteX9" fmla="*/ 34879 w 34878"/>
                <a:gd name="connsiteY9" fmla="*/ 3586 h 44936"/>
                <a:gd name="connsiteX10" fmla="*/ 34879 w 34878"/>
                <a:gd name="connsiteY10" fmla="*/ 41339 h 44936"/>
                <a:gd name="connsiteX11" fmla="*/ 33822 w 34878"/>
                <a:gd name="connsiteY11" fmla="*/ 43881 h 44936"/>
                <a:gd name="connsiteX12" fmla="*/ 31280 w 34878"/>
                <a:gd name="connsiteY12" fmla="*/ 44937 h 44936"/>
                <a:gd name="connsiteX13" fmla="*/ 7197 w 34878"/>
                <a:gd name="connsiteY13" fmla="*/ 37752 h 44936"/>
                <a:gd name="connsiteX14" fmla="*/ 27694 w 34878"/>
                <a:gd name="connsiteY14" fmla="*/ 37752 h 44936"/>
                <a:gd name="connsiteX15" fmla="*/ 27694 w 34878"/>
                <a:gd name="connsiteY15" fmla="*/ 7037 h 44936"/>
                <a:gd name="connsiteX16" fmla="*/ 7197 w 34878"/>
                <a:gd name="connsiteY16" fmla="*/ 7037 h 44936"/>
                <a:gd name="connsiteX17" fmla="*/ 7197 w 34878"/>
                <a:gd name="connsiteY17" fmla="*/ 37752 h 4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878" h="44936">
                  <a:moveTo>
                    <a:pt x="31280" y="44937"/>
                  </a:moveTo>
                  <a:lnTo>
                    <a:pt x="3598" y="44937"/>
                  </a:lnTo>
                  <a:cubicBezTo>
                    <a:pt x="2640" y="44937"/>
                    <a:pt x="1732" y="44556"/>
                    <a:pt x="1056" y="43881"/>
                  </a:cubicBezTo>
                  <a:cubicBezTo>
                    <a:pt x="381" y="43218"/>
                    <a:pt x="0" y="42296"/>
                    <a:pt x="0" y="41339"/>
                  </a:cubicBezTo>
                  <a:lnTo>
                    <a:pt x="0" y="3586"/>
                  </a:lnTo>
                  <a:cubicBezTo>
                    <a:pt x="0" y="2640"/>
                    <a:pt x="381" y="1719"/>
                    <a:pt x="1056" y="1044"/>
                  </a:cubicBezTo>
                  <a:cubicBezTo>
                    <a:pt x="1732" y="368"/>
                    <a:pt x="2640" y="0"/>
                    <a:pt x="3598" y="0"/>
                  </a:cubicBezTo>
                  <a:lnTo>
                    <a:pt x="31280" y="0"/>
                  </a:lnTo>
                  <a:cubicBezTo>
                    <a:pt x="32238" y="0"/>
                    <a:pt x="33147" y="368"/>
                    <a:pt x="33822" y="1044"/>
                  </a:cubicBezTo>
                  <a:cubicBezTo>
                    <a:pt x="34498" y="1719"/>
                    <a:pt x="34879" y="2640"/>
                    <a:pt x="34879" y="3586"/>
                  </a:cubicBezTo>
                  <a:lnTo>
                    <a:pt x="34879" y="41339"/>
                  </a:lnTo>
                  <a:cubicBezTo>
                    <a:pt x="34879" y="42296"/>
                    <a:pt x="34498" y="43218"/>
                    <a:pt x="33822" y="43881"/>
                  </a:cubicBezTo>
                  <a:cubicBezTo>
                    <a:pt x="33147" y="44556"/>
                    <a:pt x="32238" y="44937"/>
                    <a:pt x="31280" y="44937"/>
                  </a:cubicBezTo>
                  <a:close/>
                  <a:moveTo>
                    <a:pt x="7197" y="37752"/>
                  </a:moveTo>
                  <a:lnTo>
                    <a:pt x="27694" y="37752"/>
                  </a:lnTo>
                  <a:lnTo>
                    <a:pt x="27694" y="7037"/>
                  </a:lnTo>
                  <a:lnTo>
                    <a:pt x="7197" y="7037"/>
                  </a:lnTo>
                  <a:lnTo>
                    <a:pt x="7197" y="37752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90" name="Полилиния: фигура 489">
              <a:extLst>
                <a:ext uri="{FF2B5EF4-FFF2-40B4-BE49-F238E27FC236}">
                  <a16:creationId xmlns:a16="http://schemas.microsoft.com/office/drawing/2014/main" id="{E9CD4470-DD51-1D6C-2956-9483CAEA024D}"/>
                </a:ext>
              </a:extLst>
            </p:cNvPr>
            <p:cNvSpPr/>
            <p:nvPr/>
          </p:nvSpPr>
          <p:spPr>
            <a:xfrm>
              <a:off x="5960014" y="3404337"/>
              <a:ext cx="22646" cy="20141"/>
            </a:xfrm>
            <a:custGeom>
              <a:avLst/>
              <a:gdLst>
                <a:gd name="connsiteX0" fmla="*/ 22646 w 22646"/>
                <a:gd name="connsiteY0" fmla="*/ 0 h 20141"/>
                <a:gd name="connsiteX1" fmla="*/ 0 w 22646"/>
                <a:gd name="connsiteY1" fmla="*/ 0 h 20141"/>
                <a:gd name="connsiteX2" fmla="*/ 0 w 22646"/>
                <a:gd name="connsiteY2" fmla="*/ 20141 h 20141"/>
                <a:gd name="connsiteX3" fmla="*/ 22646 w 22646"/>
                <a:gd name="connsiteY3" fmla="*/ 20141 h 20141"/>
                <a:gd name="connsiteX4" fmla="*/ 22646 w 22646"/>
                <a:gd name="connsiteY4" fmla="*/ 0 h 20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46" h="20141">
                  <a:moveTo>
                    <a:pt x="22646" y="0"/>
                  </a:moveTo>
                  <a:lnTo>
                    <a:pt x="0" y="0"/>
                  </a:lnTo>
                  <a:lnTo>
                    <a:pt x="0" y="20141"/>
                  </a:lnTo>
                  <a:lnTo>
                    <a:pt x="22646" y="20141"/>
                  </a:lnTo>
                  <a:lnTo>
                    <a:pt x="22646" y="0"/>
                  </a:lnTo>
                  <a:close/>
                </a:path>
              </a:pathLst>
            </a:custGeom>
            <a:solidFill>
              <a:srgbClr val="FFFFFF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91" name="Полилиния: фигура 490">
              <a:extLst>
                <a:ext uri="{FF2B5EF4-FFF2-40B4-BE49-F238E27FC236}">
                  <a16:creationId xmlns:a16="http://schemas.microsoft.com/office/drawing/2014/main" id="{D7D6D0A5-5230-0860-F668-62F08EED52D1}"/>
                </a:ext>
              </a:extLst>
            </p:cNvPr>
            <p:cNvSpPr/>
            <p:nvPr/>
          </p:nvSpPr>
          <p:spPr>
            <a:xfrm>
              <a:off x="5956416" y="3400751"/>
              <a:ext cx="29904" cy="27325"/>
            </a:xfrm>
            <a:custGeom>
              <a:avLst/>
              <a:gdLst>
                <a:gd name="connsiteX0" fmla="*/ 26319 w 29904"/>
                <a:gd name="connsiteY0" fmla="*/ 27326 h 27325"/>
                <a:gd name="connsiteX1" fmla="*/ 3586 w 29904"/>
                <a:gd name="connsiteY1" fmla="*/ 27326 h 27325"/>
                <a:gd name="connsiteX2" fmla="*/ 1044 w 29904"/>
                <a:gd name="connsiteY2" fmla="*/ 26269 h 27325"/>
                <a:gd name="connsiteX3" fmla="*/ 0 w 29904"/>
                <a:gd name="connsiteY3" fmla="*/ 23727 h 27325"/>
                <a:gd name="connsiteX4" fmla="*/ 0 w 29904"/>
                <a:gd name="connsiteY4" fmla="*/ 3586 h 27325"/>
                <a:gd name="connsiteX5" fmla="*/ 1044 w 29904"/>
                <a:gd name="connsiteY5" fmla="*/ 1044 h 27325"/>
                <a:gd name="connsiteX6" fmla="*/ 3586 w 29904"/>
                <a:gd name="connsiteY6" fmla="*/ 0 h 27325"/>
                <a:gd name="connsiteX7" fmla="*/ 26319 w 29904"/>
                <a:gd name="connsiteY7" fmla="*/ 0 h 27325"/>
                <a:gd name="connsiteX8" fmla="*/ 28861 w 29904"/>
                <a:gd name="connsiteY8" fmla="*/ 1044 h 27325"/>
                <a:gd name="connsiteX9" fmla="*/ 29905 w 29904"/>
                <a:gd name="connsiteY9" fmla="*/ 3586 h 27325"/>
                <a:gd name="connsiteX10" fmla="*/ 29905 w 29904"/>
                <a:gd name="connsiteY10" fmla="*/ 23727 h 27325"/>
                <a:gd name="connsiteX11" fmla="*/ 28861 w 29904"/>
                <a:gd name="connsiteY11" fmla="*/ 26269 h 27325"/>
                <a:gd name="connsiteX12" fmla="*/ 26319 w 29904"/>
                <a:gd name="connsiteY12" fmla="*/ 27326 h 27325"/>
                <a:gd name="connsiteX13" fmla="*/ 7184 w 29904"/>
                <a:gd name="connsiteY13" fmla="*/ 20129 h 27325"/>
                <a:gd name="connsiteX14" fmla="*/ 22720 w 29904"/>
                <a:gd name="connsiteY14" fmla="*/ 20129 h 27325"/>
                <a:gd name="connsiteX15" fmla="*/ 22720 w 29904"/>
                <a:gd name="connsiteY15" fmla="*/ 7184 h 27325"/>
                <a:gd name="connsiteX16" fmla="*/ 7332 w 29904"/>
                <a:gd name="connsiteY16" fmla="*/ 7184 h 27325"/>
                <a:gd name="connsiteX17" fmla="*/ 7184 w 29904"/>
                <a:gd name="connsiteY17" fmla="*/ 20129 h 2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9904" h="27325">
                  <a:moveTo>
                    <a:pt x="26319" y="27326"/>
                  </a:moveTo>
                  <a:lnTo>
                    <a:pt x="3586" y="27326"/>
                  </a:lnTo>
                  <a:cubicBezTo>
                    <a:pt x="2640" y="27326"/>
                    <a:pt x="1719" y="26945"/>
                    <a:pt x="1044" y="26269"/>
                  </a:cubicBezTo>
                  <a:cubicBezTo>
                    <a:pt x="368" y="25594"/>
                    <a:pt x="0" y="24673"/>
                    <a:pt x="0" y="23727"/>
                  </a:cubicBezTo>
                  <a:lnTo>
                    <a:pt x="0" y="3586"/>
                  </a:lnTo>
                  <a:cubicBezTo>
                    <a:pt x="0" y="2640"/>
                    <a:pt x="368" y="1719"/>
                    <a:pt x="1044" y="1044"/>
                  </a:cubicBezTo>
                  <a:cubicBezTo>
                    <a:pt x="1719" y="368"/>
                    <a:pt x="2640" y="0"/>
                    <a:pt x="3586" y="0"/>
                  </a:cubicBezTo>
                  <a:lnTo>
                    <a:pt x="26319" y="0"/>
                  </a:lnTo>
                  <a:cubicBezTo>
                    <a:pt x="27264" y="0"/>
                    <a:pt x="28185" y="368"/>
                    <a:pt x="28861" y="1044"/>
                  </a:cubicBezTo>
                  <a:cubicBezTo>
                    <a:pt x="29536" y="1719"/>
                    <a:pt x="29905" y="2640"/>
                    <a:pt x="29905" y="3586"/>
                  </a:cubicBezTo>
                  <a:lnTo>
                    <a:pt x="29905" y="23727"/>
                  </a:lnTo>
                  <a:cubicBezTo>
                    <a:pt x="29905" y="24673"/>
                    <a:pt x="29536" y="25594"/>
                    <a:pt x="28861" y="26269"/>
                  </a:cubicBezTo>
                  <a:cubicBezTo>
                    <a:pt x="28185" y="26945"/>
                    <a:pt x="27264" y="27326"/>
                    <a:pt x="26319" y="27326"/>
                  </a:cubicBezTo>
                  <a:close/>
                  <a:moveTo>
                    <a:pt x="7184" y="20129"/>
                  </a:moveTo>
                  <a:lnTo>
                    <a:pt x="22720" y="20129"/>
                  </a:lnTo>
                  <a:lnTo>
                    <a:pt x="22720" y="7184"/>
                  </a:lnTo>
                  <a:lnTo>
                    <a:pt x="7332" y="7184"/>
                  </a:lnTo>
                  <a:lnTo>
                    <a:pt x="7184" y="20129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92" name="Полилиния: фигура 491">
              <a:extLst>
                <a:ext uri="{FF2B5EF4-FFF2-40B4-BE49-F238E27FC236}">
                  <a16:creationId xmlns:a16="http://schemas.microsoft.com/office/drawing/2014/main" id="{FE298010-750E-C48A-F798-358435DF9338}"/>
                </a:ext>
              </a:extLst>
            </p:cNvPr>
            <p:cNvSpPr/>
            <p:nvPr/>
          </p:nvSpPr>
          <p:spPr>
            <a:xfrm>
              <a:off x="6012934" y="3550459"/>
              <a:ext cx="42861" cy="63002"/>
            </a:xfrm>
            <a:custGeom>
              <a:avLst/>
              <a:gdLst>
                <a:gd name="connsiteX0" fmla="*/ 42861 w 42861"/>
                <a:gd name="connsiteY0" fmla="*/ 0 h 63002"/>
                <a:gd name="connsiteX1" fmla="*/ 0 w 42861"/>
                <a:gd name="connsiteY1" fmla="*/ 0 h 63002"/>
                <a:gd name="connsiteX2" fmla="*/ 0 w 42861"/>
                <a:gd name="connsiteY2" fmla="*/ 63002 h 63002"/>
                <a:gd name="connsiteX3" fmla="*/ 42861 w 42861"/>
                <a:gd name="connsiteY3" fmla="*/ 63002 h 63002"/>
                <a:gd name="connsiteX4" fmla="*/ 42861 w 42861"/>
                <a:gd name="connsiteY4" fmla="*/ 0 h 63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61" h="63002">
                  <a:moveTo>
                    <a:pt x="42861" y="0"/>
                  </a:moveTo>
                  <a:lnTo>
                    <a:pt x="0" y="0"/>
                  </a:lnTo>
                  <a:lnTo>
                    <a:pt x="0" y="63002"/>
                  </a:lnTo>
                  <a:lnTo>
                    <a:pt x="42861" y="63002"/>
                  </a:lnTo>
                  <a:lnTo>
                    <a:pt x="42861" y="0"/>
                  </a:lnTo>
                  <a:close/>
                </a:path>
              </a:pathLst>
            </a:custGeom>
            <a:solidFill>
              <a:srgbClr val="FFFFFF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93" name="Полилиния: фигура 492">
              <a:extLst>
                <a:ext uri="{FF2B5EF4-FFF2-40B4-BE49-F238E27FC236}">
                  <a16:creationId xmlns:a16="http://schemas.microsoft.com/office/drawing/2014/main" id="{21C8C4A6-B9DD-5416-6AEF-5001485379BA}"/>
                </a:ext>
              </a:extLst>
            </p:cNvPr>
            <p:cNvSpPr/>
            <p:nvPr/>
          </p:nvSpPr>
          <p:spPr>
            <a:xfrm>
              <a:off x="6009053" y="3546860"/>
              <a:ext cx="50328" cy="70187"/>
            </a:xfrm>
            <a:custGeom>
              <a:avLst/>
              <a:gdLst>
                <a:gd name="connsiteX0" fmla="*/ 46742 w 50328"/>
                <a:gd name="connsiteY0" fmla="*/ 70187 h 70187"/>
                <a:gd name="connsiteX1" fmla="*/ 3598 w 50328"/>
                <a:gd name="connsiteY1" fmla="*/ 70187 h 70187"/>
                <a:gd name="connsiteX2" fmla="*/ 1056 w 50328"/>
                <a:gd name="connsiteY2" fmla="*/ 69143 h 70187"/>
                <a:gd name="connsiteX3" fmla="*/ 0 w 50328"/>
                <a:gd name="connsiteY3" fmla="*/ 66601 h 70187"/>
                <a:gd name="connsiteX4" fmla="*/ 0 w 50328"/>
                <a:gd name="connsiteY4" fmla="*/ 3598 h 70187"/>
                <a:gd name="connsiteX5" fmla="*/ 1056 w 50328"/>
                <a:gd name="connsiteY5" fmla="*/ 1056 h 70187"/>
                <a:gd name="connsiteX6" fmla="*/ 3598 w 50328"/>
                <a:gd name="connsiteY6" fmla="*/ 0 h 70187"/>
                <a:gd name="connsiteX7" fmla="*/ 46742 w 50328"/>
                <a:gd name="connsiteY7" fmla="*/ 0 h 70187"/>
                <a:gd name="connsiteX8" fmla="*/ 49284 w 50328"/>
                <a:gd name="connsiteY8" fmla="*/ 1056 h 70187"/>
                <a:gd name="connsiteX9" fmla="*/ 50328 w 50328"/>
                <a:gd name="connsiteY9" fmla="*/ 3598 h 70187"/>
                <a:gd name="connsiteX10" fmla="*/ 50328 w 50328"/>
                <a:gd name="connsiteY10" fmla="*/ 66601 h 70187"/>
                <a:gd name="connsiteX11" fmla="*/ 49284 w 50328"/>
                <a:gd name="connsiteY11" fmla="*/ 69143 h 70187"/>
                <a:gd name="connsiteX12" fmla="*/ 46742 w 50328"/>
                <a:gd name="connsiteY12" fmla="*/ 70187 h 70187"/>
                <a:gd name="connsiteX13" fmla="*/ 7479 w 50328"/>
                <a:gd name="connsiteY13" fmla="*/ 63002 h 70187"/>
                <a:gd name="connsiteX14" fmla="*/ 43426 w 50328"/>
                <a:gd name="connsiteY14" fmla="*/ 63002 h 70187"/>
                <a:gd name="connsiteX15" fmla="*/ 43426 w 50328"/>
                <a:gd name="connsiteY15" fmla="*/ 7197 h 70187"/>
                <a:gd name="connsiteX16" fmla="*/ 7479 w 50328"/>
                <a:gd name="connsiteY16" fmla="*/ 7197 h 70187"/>
                <a:gd name="connsiteX17" fmla="*/ 7479 w 50328"/>
                <a:gd name="connsiteY17" fmla="*/ 6300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0328" h="70187">
                  <a:moveTo>
                    <a:pt x="46742" y="70187"/>
                  </a:moveTo>
                  <a:lnTo>
                    <a:pt x="3598" y="70187"/>
                  </a:lnTo>
                  <a:cubicBezTo>
                    <a:pt x="2641" y="70187"/>
                    <a:pt x="1719" y="69806"/>
                    <a:pt x="1056" y="69143"/>
                  </a:cubicBezTo>
                  <a:cubicBezTo>
                    <a:pt x="381" y="68468"/>
                    <a:pt x="0" y="67547"/>
                    <a:pt x="0" y="66601"/>
                  </a:cubicBezTo>
                  <a:lnTo>
                    <a:pt x="0" y="3598"/>
                  </a:lnTo>
                  <a:cubicBezTo>
                    <a:pt x="0" y="2653"/>
                    <a:pt x="381" y="1732"/>
                    <a:pt x="1056" y="1056"/>
                  </a:cubicBezTo>
                  <a:cubicBezTo>
                    <a:pt x="1719" y="381"/>
                    <a:pt x="2641" y="0"/>
                    <a:pt x="3598" y="0"/>
                  </a:cubicBezTo>
                  <a:lnTo>
                    <a:pt x="46742" y="0"/>
                  </a:lnTo>
                  <a:cubicBezTo>
                    <a:pt x="47688" y="0"/>
                    <a:pt x="48609" y="381"/>
                    <a:pt x="49284" y="1056"/>
                  </a:cubicBezTo>
                  <a:cubicBezTo>
                    <a:pt x="49960" y="1732"/>
                    <a:pt x="50328" y="2653"/>
                    <a:pt x="50328" y="3598"/>
                  </a:cubicBezTo>
                  <a:lnTo>
                    <a:pt x="50328" y="66601"/>
                  </a:lnTo>
                  <a:cubicBezTo>
                    <a:pt x="50328" y="67547"/>
                    <a:pt x="49960" y="68468"/>
                    <a:pt x="49284" y="69143"/>
                  </a:cubicBezTo>
                  <a:cubicBezTo>
                    <a:pt x="48609" y="69806"/>
                    <a:pt x="47688" y="70187"/>
                    <a:pt x="46742" y="70187"/>
                  </a:cubicBezTo>
                  <a:close/>
                  <a:moveTo>
                    <a:pt x="7479" y="63002"/>
                  </a:moveTo>
                  <a:lnTo>
                    <a:pt x="43426" y="63002"/>
                  </a:lnTo>
                  <a:lnTo>
                    <a:pt x="43426" y="7197"/>
                  </a:lnTo>
                  <a:lnTo>
                    <a:pt x="7479" y="7197"/>
                  </a:lnTo>
                  <a:lnTo>
                    <a:pt x="7479" y="63002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94" name="Полилиния: фигура 493">
              <a:extLst>
                <a:ext uri="{FF2B5EF4-FFF2-40B4-BE49-F238E27FC236}">
                  <a16:creationId xmlns:a16="http://schemas.microsoft.com/office/drawing/2014/main" id="{FE62952A-05CA-E1C2-F1F9-DD6C063E5E50}"/>
                </a:ext>
              </a:extLst>
            </p:cNvPr>
            <p:cNvSpPr/>
            <p:nvPr/>
          </p:nvSpPr>
          <p:spPr>
            <a:xfrm>
              <a:off x="6093548" y="3515150"/>
              <a:ext cx="32790" cy="50414"/>
            </a:xfrm>
            <a:custGeom>
              <a:avLst/>
              <a:gdLst>
                <a:gd name="connsiteX0" fmla="*/ 32791 w 32790"/>
                <a:gd name="connsiteY0" fmla="*/ 0 h 50414"/>
                <a:gd name="connsiteX1" fmla="*/ 0 w 32790"/>
                <a:gd name="connsiteY1" fmla="*/ 0 h 50414"/>
                <a:gd name="connsiteX2" fmla="*/ 0 w 32790"/>
                <a:gd name="connsiteY2" fmla="*/ 50414 h 50414"/>
                <a:gd name="connsiteX3" fmla="*/ 32791 w 32790"/>
                <a:gd name="connsiteY3" fmla="*/ 50414 h 50414"/>
                <a:gd name="connsiteX4" fmla="*/ 32791 w 32790"/>
                <a:gd name="connsiteY4" fmla="*/ 0 h 5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90" h="50414">
                  <a:moveTo>
                    <a:pt x="32791" y="0"/>
                  </a:moveTo>
                  <a:lnTo>
                    <a:pt x="0" y="0"/>
                  </a:lnTo>
                  <a:lnTo>
                    <a:pt x="0" y="50414"/>
                  </a:lnTo>
                  <a:lnTo>
                    <a:pt x="32791" y="50414"/>
                  </a:lnTo>
                  <a:lnTo>
                    <a:pt x="32791" y="0"/>
                  </a:lnTo>
                  <a:close/>
                </a:path>
              </a:pathLst>
            </a:custGeom>
            <a:solidFill>
              <a:srgbClr val="337BAF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95" name="Полилиния: фигура 494">
              <a:extLst>
                <a:ext uri="{FF2B5EF4-FFF2-40B4-BE49-F238E27FC236}">
                  <a16:creationId xmlns:a16="http://schemas.microsoft.com/office/drawing/2014/main" id="{47DA17E1-1F9A-1BD6-2BAD-C520CBCC1AB5}"/>
                </a:ext>
              </a:extLst>
            </p:cNvPr>
            <p:cNvSpPr/>
            <p:nvPr/>
          </p:nvSpPr>
          <p:spPr>
            <a:xfrm>
              <a:off x="6089949" y="3511773"/>
              <a:ext cx="39987" cy="57525"/>
            </a:xfrm>
            <a:custGeom>
              <a:avLst/>
              <a:gdLst>
                <a:gd name="connsiteX0" fmla="*/ 36389 w 39987"/>
                <a:gd name="connsiteY0" fmla="*/ 57525 h 57525"/>
                <a:gd name="connsiteX1" fmla="*/ 3598 w 39987"/>
                <a:gd name="connsiteY1" fmla="*/ 57525 h 57525"/>
                <a:gd name="connsiteX2" fmla="*/ 1056 w 39987"/>
                <a:gd name="connsiteY2" fmla="*/ 56481 h 57525"/>
                <a:gd name="connsiteX3" fmla="*/ 0 w 39987"/>
                <a:gd name="connsiteY3" fmla="*/ 53939 h 57525"/>
                <a:gd name="connsiteX4" fmla="*/ 0 w 39987"/>
                <a:gd name="connsiteY4" fmla="*/ 3598 h 57525"/>
                <a:gd name="connsiteX5" fmla="*/ 1081 w 39987"/>
                <a:gd name="connsiteY5" fmla="*/ 1081 h 57525"/>
                <a:gd name="connsiteX6" fmla="*/ 3598 w 39987"/>
                <a:gd name="connsiteY6" fmla="*/ 0 h 57525"/>
                <a:gd name="connsiteX7" fmla="*/ 36389 w 39987"/>
                <a:gd name="connsiteY7" fmla="*/ 0 h 57525"/>
                <a:gd name="connsiteX8" fmla="*/ 38931 w 39987"/>
                <a:gd name="connsiteY8" fmla="*/ 1056 h 57525"/>
                <a:gd name="connsiteX9" fmla="*/ 39988 w 39987"/>
                <a:gd name="connsiteY9" fmla="*/ 3598 h 57525"/>
                <a:gd name="connsiteX10" fmla="*/ 39988 w 39987"/>
                <a:gd name="connsiteY10" fmla="*/ 53939 h 57525"/>
                <a:gd name="connsiteX11" fmla="*/ 38931 w 39987"/>
                <a:gd name="connsiteY11" fmla="*/ 56481 h 57525"/>
                <a:gd name="connsiteX12" fmla="*/ 36389 w 39987"/>
                <a:gd name="connsiteY12" fmla="*/ 57525 h 57525"/>
                <a:gd name="connsiteX13" fmla="*/ 7197 w 39987"/>
                <a:gd name="connsiteY13" fmla="*/ 50341 h 57525"/>
                <a:gd name="connsiteX14" fmla="*/ 32791 w 39987"/>
                <a:gd name="connsiteY14" fmla="*/ 50341 h 57525"/>
                <a:gd name="connsiteX15" fmla="*/ 32791 w 39987"/>
                <a:gd name="connsiteY15" fmla="*/ 7197 h 57525"/>
                <a:gd name="connsiteX16" fmla="*/ 7197 w 39987"/>
                <a:gd name="connsiteY16" fmla="*/ 7197 h 57525"/>
                <a:gd name="connsiteX17" fmla="*/ 7197 w 39987"/>
                <a:gd name="connsiteY17" fmla="*/ 50341 h 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987" h="57525">
                  <a:moveTo>
                    <a:pt x="36389" y="57525"/>
                  </a:moveTo>
                  <a:lnTo>
                    <a:pt x="3598" y="57525"/>
                  </a:lnTo>
                  <a:cubicBezTo>
                    <a:pt x="2641" y="57525"/>
                    <a:pt x="1732" y="57157"/>
                    <a:pt x="1056" y="56481"/>
                  </a:cubicBezTo>
                  <a:cubicBezTo>
                    <a:pt x="381" y="55806"/>
                    <a:pt x="0" y="54885"/>
                    <a:pt x="0" y="53939"/>
                  </a:cubicBezTo>
                  <a:lnTo>
                    <a:pt x="0" y="3598"/>
                  </a:lnTo>
                  <a:cubicBezTo>
                    <a:pt x="25" y="2653"/>
                    <a:pt x="405" y="1744"/>
                    <a:pt x="1081" y="1081"/>
                  </a:cubicBezTo>
                  <a:cubicBezTo>
                    <a:pt x="1744" y="405"/>
                    <a:pt x="2653" y="25"/>
                    <a:pt x="3598" y="0"/>
                  </a:cubicBezTo>
                  <a:lnTo>
                    <a:pt x="36389" y="0"/>
                  </a:lnTo>
                  <a:cubicBezTo>
                    <a:pt x="37347" y="0"/>
                    <a:pt x="38256" y="381"/>
                    <a:pt x="38931" y="1056"/>
                  </a:cubicBezTo>
                  <a:cubicBezTo>
                    <a:pt x="39607" y="1732"/>
                    <a:pt x="39988" y="2641"/>
                    <a:pt x="39988" y="3598"/>
                  </a:cubicBezTo>
                  <a:lnTo>
                    <a:pt x="39988" y="53939"/>
                  </a:lnTo>
                  <a:cubicBezTo>
                    <a:pt x="39988" y="54885"/>
                    <a:pt x="39607" y="55806"/>
                    <a:pt x="38931" y="56481"/>
                  </a:cubicBezTo>
                  <a:cubicBezTo>
                    <a:pt x="38256" y="57157"/>
                    <a:pt x="37347" y="57525"/>
                    <a:pt x="36389" y="57525"/>
                  </a:cubicBezTo>
                  <a:close/>
                  <a:moveTo>
                    <a:pt x="7197" y="50341"/>
                  </a:moveTo>
                  <a:lnTo>
                    <a:pt x="32791" y="50341"/>
                  </a:lnTo>
                  <a:lnTo>
                    <a:pt x="32791" y="7197"/>
                  </a:lnTo>
                  <a:lnTo>
                    <a:pt x="7197" y="7197"/>
                  </a:lnTo>
                  <a:lnTo>
                    <a:pt x="7197" y="50341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96" name="Полилиния: фигура 495">
              <a:extLst>
                <a:ext uri="{FF2B5EF4-FFF2-40B4-BE49-F238E27FC236}">
                  <a16:creationId xmlns:a16="http://schemas.microsoft.com/office/drawing/2014/main" id="{C1A5909E-4CEB-5C68-35F0-399B04F91D9A}"/>
                </a:ext>
              </a:extLst>
            </p:cNvPr>
            <p:cNvSpPr/>
            <p:nvPr/>
          </p:nvSpPr>
          <p:spPr>
            <a:xfrm>
              <a:off x="5892713" y="3840185"/>
              <a:ext cx="134319" cy="298359"/>
            </a:xfrm>
            <a:custGeom>
              <a:avLst/>
              <a:gdLst>
                <a:gd name="connsiteX0" fmla="*/ 134320 w 134319"/>
                <a:gd name="connsiteY0" fmla="*/ 0 h 298359"/>
                <a:gd name="connsiteX1" fmla="*/ 0 w 134319"/>
                <a:gd name="connsiteY1" fmla="*/ 0 h 298359"/>
                <a:gd name="connsiteX2" fmla="*/ 0 w 134319"/>
                <a:gd name="connsiteY2" fmla="*/ 298360 h 298359"/>
                <a:gd name="connsiteX3" fmla="*/ 134320 w 134319"/>
                <a:gd name="connsiteY3" fmla="*/ 298360 h 298359"/>
                <a:gd name="connsiteX4" fmla="*/ 134320 w 134319"/>
                <a:gd name="connsiteY4" fmla="*/ 0 h 298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319" h="298359">
                  <a:moveTo>
                    <a:pt x="134320" y="0"/>
                  </a:moveTo>
                  <a:lnTo>
                    <a:pt x="0" y="0"/>
                  </a:lnTo>
                  <a:lnTo>
                    <a:pt x="0" y="298360"/>
                  </a:lnTo>
                  <a:lnTo>
                    <a:pt x="134320" y="298360"/>
                  </a:lnTo>
                  <a:lnTo>
                    <a:pt x="134320" y="0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97" name="Полилиния: фигура 496">
              <a:extLst>
                <a:ext uri="{FF2B5EF4-FFF2-40B4-BE49-F238E27FC236}">
                  <a16:creationId xmlns:a16="http://schemas.microsoft.com/office/drawing/2014/main" id="{11414D7F-0358-125A-8958-9195C8910D96}"/>
                </a:ext>
              </a:extLst>
            </p:cNvPr>
            <p:cNvSpPr/>
            <p:nvPr/>
          </p:nvSpPr>
          <p:spPr>
            <a:xfrm>
              <a:off x="5889115" y="3836599"/>
              <a:ext cx="141516" cy="305544"/>
            </a:xfrm>
            <a:custGeom>
              <a:avLst/>
              <a:gdLst>
                <a:gd name="connsiteX0" fmla="*/ 137918 w 141516"/>
                <a:gd name="connsiteY0" fmla="*/ 305544 h 305544"/>
                <a:gd name="connsiteX1" fmla="*/ 3586 w 141516"/>
                <a:gd name="connsiteY1" fmla="*/ 305544 h 305544"/>
                <a:gd name="connsiteX2" fmla="*/ 1044 w 141516"/>
                <a:gd name="connsiteY2" fmla="*/ 304488 h 305544"/>
                <a:gd name="connsiteX3" fmla="*/ 0 w 141516"/>
                <a:gd name="connsiteY3" fmla="*/ 301946 h 305544"/>
                <a:gd name="connsiteX4" fmla="*/ 0 w 141516"/>
                <a:gd name="connsiteY4" fmla="*/ 3598 h 305544"/>
                <a:gd name="connsiteX5" fmla="*/ 1044 w 141516"/>
                <a:gd name="connsiteY5" fmla="*/ 1044 h 305544"/>
                <a:gd name="connsiteX6" fmla="*/ 3586 w 141516"/>
                <a:gd name="connsiteY6" fmla="*/ 0 h 305544"/>
                <a:gd name="connsiteX7" fmla="*/ 137918 w 141516"/>
                <a:gd name="connsiteY7" fmla="*/ 0 h 305544"/>
                <a:gd name="connsiteX8" fmla="*/ 140460 w 141516"/>
                <a:gd name="connsiteY8" fmla="*/ 1044 h 305544"/>
                <a:gd name="connsiteX9" fmla="*/ 141516 w 141516"/>
                <a:gd name="connsiteY9" fmla="*/ 3598 h 305544"/>
                <a:gd name="connsiteX10" fmla="*/ 141516 w 141516"/>
                <a:gd name="connsiteY10" fmla="*/ 301946 h 305544"/>
                <a:gd name="connsiteX11" fmla="*/ 140448 w 141516"/>
                <a:gd name="connsiteY11" fmla="*/ 304476 h 305544"/>
                <a:gd name="connsiteX12" fmla="*/ 137918 w 141516"/>
                <a:gd name="connsiteY12" fmla="*/ 305544 h 305544"/>
                <a:gd name="connsiteX13" fmla="*/ 7184 w 141516"/>
                <a:gd name="connsiteY13" fmla="*/ 298360 h 305544"/>
                <a:gd name="connsiteX14" fmla="*/ 134320 w 141516"/>
                <a:gd name="connsiteY14" fmla="*/ 298360 h 305544"/>
                <a:gd name="connsiteX15" fmla="*/ 134320 w 141516"/>
                <a:gd name="connsiteY15" fmla="*/ 7184 h 305544"/>
                <a:gd name="connsiteX16" fmla="*/ 7184 w 141516"/>
                <a:gd name="connsiteY16" fmla="*/ 7184 h 305544"/>
                <a:gd name="connsiteX17" fmla="*/ 7184 w 141516"/>
                <a:gd name="connsiteY17" fmla="*/ 298360 h 30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1516" h="305544">
                  <a:moveTo>
                    <a:pt x="137918" y="305544"/>
                  </a:moveTo>
                  <a:lnTo>
                    <a:pt x="3586" y="305544"/>
                  </a:lnTo>
                  <a:cubicBezTo>
                    <a:pt x="2641" y="305544"/>
                    <a:pt x="1719" y="305163"/>
                    <a:pt x="1044" y="304488"/>
                  </a:cubicBezTo>
                  <a:cubicBezTo>
                    <a:pt x="381" y="303813"/>
                    <a:pt x="0" y="302904"/>
                    <a:pt x="0" y="301946"/>
                  </a:cubicBezTo>
                  <a:lnTo>
                    <a:pt x="0" y="3598"/>
                  </a:lnTo>
                  <a:cubicBezTo>
                    <a:pt x="0" y="2640"/>
                    <a:pt x="381" y="1719"/>
                    <a:pt x="1044" y="1044"/>
                  </a:cubicBezTo>
                  <a:cubicBezTo>
                    <a:pt x="1719" y="381"/>
                    <a:pt x="2641" y="0"/>
                    <a:pt x="3586" y="0"/>
                  </a:cubicBezTo>
                  <a:lnTo>
                    <a:pt x="137918" y="0"/>
                  </a:lnTo>
                  <a:cubicBezTo>
                    <a:pt x="138876" y="0"/>
                    <a:pt x="139785" y="381"/>
                    <a:pt x="140460" y="1044"/>
                  </a:cubicBezTo>
                  <a:cubicBezTo>
                    <a:pt x="141136" y="1719"/>
                    <a:pt x="141516" y="2640"/>
                    <a:pt x="141516" y="3598"/>
                  </a:cubicBezTo>
                  <a:lnTo>
                    <a:pt x="141516" y="301946"/>
                  </a:lnTo>
                  <a:cubicBezTo>
                    <a:pt x="141492" y="302891"/>
                    <a:pt x="141111" y="303800"/>
                    <a:pt x="140448" y="304476"/>
                  </a:cubicBezTo>
                  <a:cubicBezTo>
                    <a:pt x="139772" y="305139"/>
                    <a:pt x="138864" y="305532"/>
                    <a:pt x="137918" y="305544"/>
                  </a:cubicBezTo>
                  <a:close/>
                  <a:moveTo>
                    <a:pt x="7184" y="298360"/>
                  </a:moveTo>
                  <a:lnTo>
                    <a:pt x="134320" y="298360"/>
                  </a:lnTo>
                  <a:lnTo>
                    <a:pt x="134320" y="7184"/>
                  </a:lnTo>
                  <a:lnTo>
                    <a:pt x="7184" y="7184"/>
                  </a:lnTo>
                  <a:lnTo>
                    <a:pt x="7184" y="298360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98" name="Полилиния: фигура 497">
              <a:extLst>
                <a:ext uri="{FF2B5EF4-FFF2-40B4-BE49-F238E27FC236}">
                  <a16:creationId xmlns:a16="http://schemas.microsoft.com/office/drawing/2014/main" id="{72142B8D-5B68-E835-75D7-CED7FAE9A196}"/>
                </a:ext>
              </a:extLst>
            </p:cNvPr>
            <p:cNvSpPr/>
            <p:nvPr/>
          </p:nvSpPr>
          <p:spPr>
            <a:xfrm>
              <a:off x="5855820" y="3805674"/>
              <a:ext cx="594913" cy="25532"/>
            </a:xfrm>
            <a:custGeom>
              <a:avLst/>
              <a:gdLst>
                <a:gd name="connsiteX0" fmla="*/ 591316 w 594913"/>
                <a:gd name="connsiteY0" fmla="*/ 25533 h 25532"/>
                <a:gd name="connsiteX1" fmla="*/ 3586 w 594913"/>
                <a:gd name="connsiteY1" fmla="*/ 25533 h 25532"/>
                <a:gd name="connsiteX2" fmla="*/ 1044 w 594913"/>
                <a:gd name="connsiteY2" fmla="*/ 24477 h 25532"/>
                <a:gd name="connsiteX3" fmla="*/ 0 w 594913"/>
                <a:gd name="connsiteY3" fmla="*/ 21934 h 25532"/>
                <a:gd name="connsiteX4" fmla="*/ 0 w 594913"/>
                <a:gd name="connsiteY4" fmla="*/ 3598 h 25532"/>
                <a:gd name="connsiteX5" fmla="*/ 1044 w 594913"/>
                <a:gd name="connsiteY5" fmla="*/ 1056 h 25532"/>
                <a:gd name="connsiteX6" fmla="*/ 3586 w 594913"/>
                <a:gd name="connsiteY6" fmla="*/ 0 h 25532"/>
                <a:gd name="connsiteX7" fmla="*/ 591316 w 594913"/>
                <a:gd name="connsiteY7" fmla="*/ 0 h 25532"/>
                <a:gd name="connsiteX8" fmla="*/ 593858 w 594913"/>
                <a:gd name="connsiteY8" fmla="*/ 1056 h 25532"/>
                <a:gd name="connsiteX9" fmla="*/ 594914 w 594913"/>
                <a:gd name="connsiteY9" fmla="*/ 3598 h 25532"/>
                <a:gd name="connsiteX10" fmla="*/ 594914 w 594913"/>
                <a:gd name="connsiteY10" fmla="*/ 21934 h 25532"/>
                <a:gd name="connsiteX11" fmla="*/ 593858 w 594913"/>
                <a:gd name="connsiteY11" fmla="*/ 24477 h 25532"/>
                <a:gd name="connsiteX12" fmla="*/ 591316 w 594913"/>
                <a:gd name="connsiteY12" fmla="*/ 25533 h 25532"/>
                <a:gd name="connsiteX13" fmla="*/ 7184 w 594913"/>
                <a:gd name="connsiteY13" fmla="*/ 18336 h 25532"/>
                <a:gd name="connsiteX14" fmla="*/ 587717 w 594913"/>
                <a:gd name="connsiteY14" fmla="*/ 18336 h 25532"/>
                <a:gd name="connsiteX15" fmla="*/ 587717 w 594913"/>
                <a:gd name="connsiteY15" fmla="*/ 7197 h 25532"/>
                <a:gd name="connsiteX16" fmla="*/ 7258 w 594913"/>
                <a:gd name="connsiteY16" fmla="*/ 7197 h 25532"/>
                <a:gd name="connsiteX17" fmla="*/ 7184 w 594913"/>
                <a:gd name="connsiteY17" fmla="*/ 18336 h 25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4913" h="25532">
                  <a:moveTo>
                    <a:pt x="591316" y="25533"/>
                  </a:moveTo>
                  <a:lnTo>
                    <a:pt x="3586" y="25533"/>
                  </a:lnTo>
                  <a:cubicBezTo>
                    <a:pt x="2640" y="25533"/>
                    <a:pt x="1719" y="25152"/>
                    <a:pt x="1044" y="24477"/>
                  </a:cubicBezTo>
                  <a:cubicBezTo>
                    <a:pt x="381" y="23801"/>
                    <a:pt x="0" y="22892"/>
                    <a:pt x="0" y="21934"/>
                  </a:cubicBezTo>
                  <a:lnTo>
                    <a:pt x="0" y="3598"/>
                  </a:lnTo>
                  <a:cubicBezTo>
                    <a:pt x="0" y="2641"/>
                    <a:pt x="381" y="1732"/>
                    <a:pt x="1044" y="1056"/>
                  </a:cubicBezTo>
                  <a:cubicBezTo>
                    <a:pt x="1719" y="381"/>
                    <a:pt x="2640" y="0"/>
                    <a:pt x="3586" y="0"/>
                  </a:cubicBezTo>
                  <a:lnTo>
                    <a:pt x="591316" y="0"/>
                  </a:lnTo>
                  <a:cubicBezTo>
                    <a:pt x="592273" y="0"/>
                    <a:pt x="593182" y="381"/>
                    <a:pt x="593858" y="1056"/>
                  </a:cubicBezTo>
                  <a:cubicBezTo>
                    <a:pt x="594533" y="1732"/>
                    <a:pt x="594914" y="2641"/>
                    <a:pt x="594914" y="3598"/>
                  </a:cubicBezTo>
                  <a:lnTo>
                    <a:pt x="594914" y="21934"/>
                  </a:lnTo>
                  <a:cubicBezTo>
                    <a:pt x="594914" y="22892"/>
                    <a:pt x="594533" y="23801"/>
                    <a:pt x="593858" y="24477"/>
                  </a:cubicBezTo>
                  <a:cubicBezTo>
                    <a:pt x="593182" y="25152"/>
                    <a:pt x="592273" y="25533"/>
                    <a:pt x="591316" y="25533"/>
                  </a:cubicBezTo>
                  <a:close/>
                  <a:moveTo>
                    <a:pt x="7184" y="18336"/>
                  </a:moveTo>
                  <a:lnTo>
                    <a:pt x="587717" y="18336"/>
                  </a:lnTo>
                  <a:lnTo>
                    <a:pt x="587717" y="7197"/>
                  </a:lnTo>
                  <a:lnTo>
                    <a:pt x="7258" y="7197"/>
                  </a:lnTo>
                  <a:lnTo>
                    <a:pt x="7184" y="18336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99" name="Полилиния: фигура 498">
              <a:extLst>
                <a:ext uri="{FF2B5EF4-FFF2-40B4-BE49-F238E27FC236}">
                  <a16:creationId xmlns:a16="http://schemas.microsoft.com/office/drawing/2014/main" id="{002C738F-DA3F-66C9-5388-AAC3E81F6C3D}"/>
                </a:ext>
              </a:extLst>
            </p:cNvPr>
            <p:cNvSpPr/>
            <p:nvPr/>
          </p:nvSpPr>
          <p:spPr>
            <a:xfrm>
              <a:off x="6307339" y="3805674"/>
              <a:ext cx="143395" cy="25532"/>
            </a:xfrm>
            <a:custGeom>
              <a:avLst/>
              <a:gdLst>
                <a:gd name="connsiteX0" fmla="*/ 139797 w 143395"/>
                <a:gd name="connsiteY0" fmla="*/ 25533 h 25532"/>
                <a:gd name="connsiteX1" fmla="*/ 3599 w 143395"/>
                <a:gd name="connsiteY1" fmla="*/ 25533 h 25532"/>
                <a:gd name="connsiteX2" fmla="*/ 1081 w 143395"/>
                <a:gd name="connsiteY2" fmla="*/ 24452 h 25532"/>
                <a:gd name="connsiteX3" fmla="*/ 0 w 143395"/>
                <a:gd name="connsiteY3" fmla="*/ 21934 h 25532"/>
                <a:gd name="connsiteX4" fmla="*/ 0 w 143395"/>
                <a:gd name="connsiteY4" fmla="*/ 3598 h 25532"/>
                <a:gd name="connsiteX5" fmla="*/ 1056 w 143395"/>
                <a:gd name="connsiteY5" fmla="*/ 1056 h 25532"/>
                <a:gd name="connsiteX6" fmla="*/ 3599 w 143395"/>
                <a:gd name="connsiteY6" fmla="*/ 0 h 25532"/>
                <a:gd name="connsiteX7" fmla="*/ 139797 w 143395"/>
                <a:gd name="connsiteY7" fmla="*/ 0 h 25532"/>
                <a:gd name="connsiteX8" fmla="*/ 142339 w 143395"/>
                <a:gd name="connsiteY8" fmla="*/ 1056 h 25532"/>
                <a:gd name="connsiteX9" fmla="*/ 143395 w 143395"/>
                <a:gd name="connsiteY9" fmla="*/ 3598 h 25532"/>
                <a:gd name="connsiteX10" fmla="*/ 143395 w 143395"/>
                <a:gd name="connsiteY10" fmla="*/ 21934 h 25532"/>
                <a:gd name="connsiteX11" fmla="*/ 142339 w 143395"/>
                <a:gd name="connsiteY11" fmla="*/ 24477 h 25532"/>
                <a:gd name="connsiteX12" fmla="*/ 139797 w 143395"/>
                <a:gd name="connsiteY12" fmla="*/ 25533 h 25532"/>
                <a:gd name="connsiteX13" fmla="*/ 7197 w 143395"/>
                <a:gd name="connsiteY13" fmla="*/ 18336 h 25532"/>
                <a:gd name="connsiteX14" fmla="*/ 136199 w 143395"/>
                <a:gd name="connsiteY14" fmla="*/ 18336 h 25532"/>
                <a:gd name="connsiteX15" fmla="*/ 136199 w 143395"/>
                <a:gd name="connsiteY15" fmla="*/ 7185 h 25532"/>
                <a:gd name="connsiteX16" fmla="*/ 7197 w 143395"/>
                <a:gd name="connsiteY16" fmla="*/ 7185 h 25532"/>
                <a:gd name="connsiteX17" fmla="*/ 7197 w 143395"/>
                <a:gd name="connsiteY17" fmla="*/ 18336 h 25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3395" h="25532">
                  <a:moveTo>
                    <a:pt x="139797" y="25533"/>
                  </a:moveTo>
                  <a:lnTo>
                    <a:pt x="3599" y="25533"/>
                  </a:lnTo>
                  <a:cubicBezTo>
                    <a:pt x="2653" y="25508"/>
                    <a:pt x="1744" y="25127"/>
                    <a:pt x="1081" y="24452"/>
                  </a:cubicBezTo>
                  <a:cubicBezTo>
                    <a:pt x="405" y="23789"/>
                    <a:pt x="25" y="22880"/>
                    <a:pt x="0" y="21934"/>
                  </a:cubicBezTo>
                  <a:lnTo>
                    <a:pt x="0" y="3598"/>
                  </a:lnTo>
                  <a:cubicBezTo>
                    <a:pt x="0" y="2641"/>
                    <a:pt x="381" y="1732"/>
                    <a:pt x="1056" y="1056"/>
                  </a:cubicBezTo>
                  <a:cubicBezTo>
                    <a:pt x="1732" y="381"/>
                    <a:pt x="2641" y="0"/>
                    <a:pt x="3599" y="0"/>
                  </a:cubicBezTo>
                  <a:lnTo>
                    <a:pt x="139797" y="0"/>
                  </a:lnTo>
                  <a:cubicBezTo>
                    <a:pt x="140755" y="0"/>
                    <a:pt x="141664" y="381"/>
                    <a:pt x="142339" y="1056"/>
                  </a:cubicBezTo>
                  <a:cubicBezTo>
                    <a:pt x="143015" y="1732"/>
                    <a:pt x="143395" y="2641"/>
                    <a:pt x="143395" y="3598"/>
                  </a:cubicBezTo>
                  <a:lnTo>
                    <a:pt x="143395" y="21934"/>
                  </a:lnTo>
                  <a:cubicBezTo>
                    <a:pt x="143395" y="22880"/>
                    <a:pt x="143015" y="23801"/>
                    <a:pt x="142339" y="24477"/>
                  </a:cubicBezTo>
                  <a:cubicBezTo>
                    <a:pt x="141664" y="25152"/>
                    <a:pt x="140755" y="25533"/>
                    <a:pt x="139797" y="25533"/>
                  </a:cubicBezTo>
                  <a:close/>
                  <a:moveTo>
                    <a:pt x="7197" y="18336"/>
                  </a:moveTo>
                  <a:lnTo>
                    <a:pt x="136199" y="18336"/>
                  </a:lnTo>
                  <a:lnTo>
                    <a:pt x="136199" y="7185"/>
                  </a:lnTo>
                  <a:lnTo>
                    <a:pt x="7197" y="7185"/>
                  </a:lnTo>
                  <a:lnTo>
                    <a:pt x="7197" y="18336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00" name="Полилиния: фигура 499">
              <a:extLst>
                <a:ext uri="{FF2B5EF4-FFF2-40B4-BE49-F238E27FC236}">
                  <a16:creationId xmlns:a16="http://schemas.microsoft.com/office/drawing/2014/main" id="{574DC8D1-E393-5981-55A8-106D9963BC2D}"/>
                </a:ext>
              </a:extLst>
            </p:cNvPr>
            <p:cNvSpPr/>
            <p:nvPr/>
          </p:nvSpPr>
          <p:spPr>
            <a:xfrm>
              <a:off x="5874868" y="3827314"/>
              <a:ext cx="563351" cy="311230"/>
            </a:xfrm>
            <a:custGeom>
              <a:avLst/>
              <a:gdLst>
                <a:gd name="connsiteX0" fmla="*/ 0 w 563351"/>
                <a:gd name="connsiteY0" fmla="*/ 0 h 311230"/>
                <a:gd name="connsiteX1" fmla="*/ 0 w 563351"/>
                <a:gd name="connsiteY1" fmla="*/ 311230 h 311230"/>
                <a:gd name="connsiteX2" fmla="*/ 22806 w 563351"/>
                <a:gd name="connsiteY2" fmla="*/ 311230 h 311230"/>
                <a:gd name="connsiteX3" fmla="*/ 22806 w 563351"/>
                <a:gd name="connsiteY3" fmla="*/ 37249 h 311230"/>
                <a:gd name="connsiteX4" fmla="*/ 271390 w 563351"/>
                <a:gd name="connsiteY4" fmla="*/ 37249 h 311230"/>
                <a:gd name="connsiteX5" fmla="*/ 271390 w 563351"/>
                <a:gd name="connsiteY5" fmla="*/ 311230 h 311230"/>
                <a:gd name="connsiteX6" fmla="*/ 563351 w 563351"/>
                <a:gd name="connsiteY6" fmla="*/ 311230 h 311230"/>
                <a:gd name="connsiteX7" fmla="*/ 563351 w 563351"/>
                <a:gd name="connsiteY7" fmla="*/ 0 h 311230"/>
                <a:gd name="connsiteX8" fmla="*/ 0 w 563351"/>
                <a:gd name="connsiteY8" fmla="*/ 0 h 31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351" h="311230">
                  <a:moveTo>
                    <a:pt x="0" y="0"/>
                  </a:moveTo>
                  <a:lnTo>
                    <a:pt x="0" y="311230"/>
                  </a:lnTo>
                  <a:lnTo>
                    <a:pt x="22806" y="311230"/>
                  </a:lnTo>
                  <a:lnTo>
                    <a:pt x="22806" y="37249"/>
                  </a:lnTo>
                  <a:lnTo>
                    <a:pt x="271390" y="37249"/>
                  </a:lnTo>
                  <a:lnTo>
                    <a:pt x="271390" y="311230"/>
                  </a:lnTo>
                  <a:lnTo>
                    <a:pt x="563351" y="311230"/>
                  </a:lnTo>
                  <a:lnTo>
                    <a:pt x="56335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01" name="Полилиния: фигура 500">
              <a:extLst>
                <a:ext uri="{FF2B5EF4-FFF2-40B4-BE49-F238E27FC236}">
                  <a16:creationId xmlns:a16="http://schemas.microsoft.com/office/drawing/2014/main" id="{95079228-23FA-339E-2F98-8F897FFC7880}"/>
                </a:ext>
              </a:extLst>
            </p:cNvPr>
            <p:cNvSpPr/>
            <p:nvPr/>
          </p:nvSpPr>
          <p:spPr>
            <a:xfrm>
              <a:off x="5871282" y="3823728"/>
              <a:ext cx="570670" cy="318414"/>
            </a:xfrm>
            <a:custGeom>
              <a:avLst/>
              <a:gdLst>
                <a:gd name="connsiteX0" fmla="*/ 567085 w 570670"/>
                <a:gd name="connsiteY0" fmla="*/ 318415 h 318414"/>
                <a:gd name="connsiteX1" fmla="*/ 274902 w 570670"/>
                <a:gd name="connsiteY1" fmla="*/ 318415 h 318414"/>
                <a:gd name="connsiteX2" fmla="*/ 272385 w 570670"/>
                <a:gd name="connsiteY2" fmla="*/ 317346 h 318414"/>
                <a:gd name="connsiteX3" fmla="*/ 271316 w 570670"/>
                <a:gd name="connsiteY3" fmla="*/ 314816 h 318414"/>
                <a:gd name="connsiteX4" fmla="*/ 271316 w 570670"/>
                <a:gd name="connsiteY4" fmla="*/ 44433 h 318414"/>
                <a:gd name="connsiteX5" fmla="*/ 30052 w 570670"/>
                <a:gd name="connsiteY5" fmla="*/ 44433 h 318414"/>
                <a:gd name="connsiteX6" fmla="*/ 30052 w 570670"/>
                <a:gd name="connsiteY6" fmla="*/ 314816 h 318414"/>
                <a:gd name="connsiteX7" fmla="*/ 28984 w 570670"/>
                <a:gd name="connsiteY7" fmla="*/ 317346 h 318414"/>
                <a:gd name="connsiteX8" fmla="*/ 26454 w 570670"/>
                <a:gd name="connsiteY8" fmla="*/ 318415 h 318414"/>
                <a:gd name="connsiteX9" fmla="*/ 3586 w 570670"/>
                <a:gd name="connsiteY9" fmla="*/ 318415 h 318414"/>
                <a:gd name="connsiteX10" fmla="*/ 1044 w 570670"/>
                <a:gd name="connsiteY10" fmla="*/ 317359 h 318414"/>
                <a:gd name="connsiteX11" fmla="*/ 0 w 570670"/>
                <a:gd name="connsiteY11" fmla="*/ 314816 h 318414"/>
                <a:gd name="connsiteX12" fmla="*/ 0 w 570670"/>
                <a:gd name="connsiteY12" fmla="*/ 3586 h 318414"/>
                <a:gd name="connsiteX13" fmla="*/ 1044 w 570670"/>
                <a:gd name="connsiteY13" fmla="*/ 1044 h 318414"/>
                <a:gd name="connsiteX14" fmla="*/ 3586 w 570670"/>
                <a:gd name="connsiteY14" fmla="*/ 0 h 318414"/>
                <a:gd name="connsiteX15" fmla="*/ 567085 w 570670"/>
                <a:gd name="connsiteY15" fmla="*/ 0 h 318414"/>
                <a:gd name="connsiteX16" fmla="*/ 569602 w 570670"/>
                <a:gd name="connsiteY16" fmla="*/ 1069 h 318414"/>
                <a:gd name="connsiteX17" fmla="*/ 570671 w 570670"/>
                <a:gd name="connsiteY17" fmla="*/ 3586 h 318414"/>
                <a:gd name="connsiteX18" fmla="*/ 570671 w 570670"/>
                <a:gd name="connsiteY18" fmla="*/ 314816 h 318414"/>
                <a:gd name="connsiteX19" fmla="*/ 569602 w 570670"/>
                <a:gd name="connsiteY19" fmla="*/ 317346 h 318414"/>
                <a:gd name="connsiteX20" fmla="*/ 567085 w 570670"/>
                <a:gd name="connsiteY20" fmla="*/ 318415 h 318414"/>
                <a:gd name="connsiteX21" fmla="*/ 278648 w 570670"/>
                <a:gd name="connsiteY21" fmla="*/ 311218 h 318414"/>
                <a:gd name="connsiteX22" fmla="*/ 563486 w 570670"/>
                <a:gd name="connsiteY22" fmla="*/ 311218 h 318414"/>
                <a:gd name="connsiteX23" fmla="*/ 563486 w 570670"/>
                <a:gd name="connsiteY23" fmla="*/ 7185 h 318414"/>
                <a:gd name="connsiteX24" fmla="*/ 7184 w 570670"/>
                <a:gd name="connsiteY24" fmla="*/ 7185 h 318414"/>
                <a:gd name="connsiteX25" fmla="*/ 7184 w 570670"/>
                <a:gd name="connsiteY25" fmla="*/ 311218 h 318414"/>
                <a:gd name="connsiteX26" fmla="*/ 22855 w 570670"/>
                <a:gd name="connsiteY26" fmla="*/ 311218 h 318414"/>
                <a:gd name="connsiteX27" fmla="*/ 22855 w 570670"/>
                <a:gd name="connsiteY27" fmla="*/ 40835 h 318414"/>
                <a:gd name="connsiteX28" fmla="*/ 23911 w 570670"/>
                <a:gd name="connsiteY28" fmla="*/ 38293 h 318414"/>
                <a:gd name="connsiteX29" fmla="*/ 26454 w 570670"/>
                <a:gd name="connsiteY29" fmla="*/ 37249 h 318414"/>
                <a:gd name="connsiteX30" fmla="*/ 274902 w 570670"/>
                <a:gd name="connsiteY30" fmla="*/ 37249 h 318414"/>
                <a:gd name="connsiteX31" fmla="*/ 277445 w 570670"/>
                <a:gd name="connsiteY31" fmla="*/ 38293 h 318414"/>
                <a:gd name="connsiteX32" fmla="*/ 278501 w 570670"/>
                <a:gd name="connsiteY32" fmla="*/ 40835 h 318414"/>
                <a:gd name="connsiteX33" fmla="*/ 278648 w 570670"/>
                <a:gd name="connsiteY33" fmla="*/ 311218 h 318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70670" h="318414">
                  <a:moveTo>
                    <a:pt x="567085" y="318415"/>
                  </a:moveTo>
                  <a:lnTo>
                    <a:pt x="274902" y="318415"/>
                  </a:lnTo>
                  <a:cubicBezTo>
                    <a:pt x="273957" y="318390"/>
                    <a:pt x="273060" y="318009"/>
                    <a:pt x="272385" y="317346"/>
                  </a:cubicBezTo>
                  <a:cubicBezTo>
                    <a:pt x="271709" y="316671"/>
                    <a:pt x="271329" y="315762"/>
                    <a:pt x="271316" y="314816"/>
                  </a:cubicBezTo>
                  <a:lnTo>
                    <a:pt x="271316" y="44433"/>
                  </a:lnTo>
                  <a:lnTo>
                    <a:pt x="30052" y="44433"/>
                  </a:lnTo>
                  <a:lnTo>
                    <a:pt x="30052" y="314816"/>
                  </a:lnTo>
                  <a:cubicBezTo>
                    <a:pt x="30040" y="315762"/>
                    <a:pt x="29647" y="316671"/>
                    <a:pt x="28984" y="317346"/>
                  </a:cubicBezTo>
                  <a:cubicBezTo>
                    <a:pt x="28308" y="318009"/>
                    <a:pt x="27399" y="318390"/>
                    <a:pt x="26454" y="318415"/>
                  </a:cubicBezTo>
                  <a:lnTo>
                    <a:pt x="3586" y="318415"/>
                  </a:lnTo>
                  <a:cubicBezTo>
                    <a:pt x="2640" y="318415"/>
                    <a:pt x="1719" y="318034"/>
                    <a:pt x="1044" y="317359"/>
                  </a:cubicBezTo>
                  <a:cubicBezTo>
                    <a:pt x="368" y="316683"/>
                    <a:pt x="0" y="315774"/>
                    <a:pt x="0" y="314816"/>
                  </a:cubicBezTo>
                  <a:lnTo>
                    <a:pt x="0" y="3586"/>
                  </a:lnTo>
                  <a:cubicBezTo>
                    <a:pt x="0" y="2640"/>
                    <a:pt x="368" y="1719"/>
                    <a:pt x="1044" y="1044"/>
                  </a:cubicBezTo>
                  <a:cubicBezTo>
                    <a:pt x="1719" y="368"/>
                    <a:pt x="2640" y="0"/>
                    <a:pt x="3586" y="0"/>
                  </a:cubicBezTo>
                  <a:lnTo>
                    <a:pt x="567085" y="0"/>
                  </a:lnTo>
                  <a:cubicBezTo>
                    <a:pt x="568030" y="12"/>
                    <a:pt x="568927" y="393"/>
                    <a:pt x="569602" y="1069"/>
                  </a:cubicBezTo>
                  <a:cubicBezTo>
                    <a:pt x="570278" y="1744"/>
                    <a:pt x="570658" y="2640"/>
                    <a:pt x="570671" y="3586"/>
                  </a:cubicBezTo>
                  <a:lnTo>
                    <a:pt x="570671" y="314816"/>
                  </a:lnTo>
                  <a:cubicBezTo>
                    <a:pt x="570658" y="315762"/>
                    <a:pt x="570278" y="316671"/>
                    <a:pt x="569602" y="317346"/>
                  </a:cubicBezTo>
                  <a:cubicBezTo>
                    <a:pt x="568927" y="318009"/>
                    <a:pt x="568030" y="318390"/>
                    <a:pt x="567085" y="318415"/>
                  </a:cubicBezTo>
                  <a:close/>
                  <a:moveTo>
                    <a:pt x="278648" y="311218"/>
                  </a:moveTo>
                  <a:lnTo>
                    <a:pt x="563486" y="311218"/>
                  </a:lnTo>
                  <a:lnTo>
                    <a:pt x="563486" y="7185"/>
                  </a:lnTo>
                  <a:lnTo>
                    <a:pt x="7184" y="7185"/>
                  </a:lnTo>
                  <a:lnTo>
                    <a:pt x="7184" y="311218"/>
                  </a:lnTo>
                  <a:lnTo>
                    <a:pt x="22855" y="311218"/>
                  </a:lnTo>
                  <a:lnTo>
                    <a:pt x="22855" y="40835"/>
                  </a:lnTo>
                  <a:cubicBezTo>
                    <a:pt x="22855" y="39889"/>
                    <a:pt x="23236" y="38968"/>
                    <a:pt x="23911" y="38293"/>
                  </a:cubicBezTo>
                  <a:cubicBezTo>
                    <a:pt x="24587" y="37617"/>
                    <a:pt x="25508" y="37249"/>
                    <a:pt x="26454" y="37249"/>
                  </a:cubicBezTo>
                  <a:lnTo>
                    <a:pt x="274902" y="37249"/>
                  </a:lnTo>
                  <a:cubicBezTo>
                    <a:pt x="275860" y="37249"/>
                    <a:pt x="276781" y="37617"/>
                    <a:pt x="277445" y="38293"/>
                  </a:cubicBezTo>
                  <a:cubicBezTo>
                    <a:pt x="278120" y="38968"/>
                    <a:pt x="278501" y="39889"/>
                    <a:pt x="278501" y="40835"/>
                  </a:cubicBezTo>
                  <a:lnTo>
                    <a:pt x="278648" y="311218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02" name="Полилиния: фигура 501">
              <a:extLst>
                <a:ext uri="{FF2B5EF4-FFF2-40B4-BE49-F238E27FC236}">
                  <a16:creationId xmlns:a16="http://schemas.microsoft.com/office/drawing/2014/main" id="{F228BE4D-4F28-07ED-B17D-CDA1B1A07157}"/>
                </a:ext>
              </a:extLst>
            </p:cNvPr>
            <p:cNvSpPr/>
            <p:nvPr/>
          </p:nvSpPr>
          <p:spPr>
            <a:xfrm>
              <a:off x="6303888" y="3827314"/>
              <a:ext cx="134331" cy="311230"/>
            </a:xfrm>
            <a:custGeom>
              <a:avLst/>
              <a:gdLst>
                <a:gd name="connsiteX0" fmla="*/ 134332 w 134331"/>
                <a:gd name="connsiteY0" fmla="*/ 0 h 311230"/>
                <a:gd name="connsiteX1" fmla="*/ 0 w 134331"/>
                <a:gd name="connsiteY1" fmla="*/ 0 h 311230"/>
                <a:gd name="connsiteX2" fmla="*/ 0 w 134331"/>
                <a:gd name="connsiteY2" fmla="*/ 311230 h 311230"/>
                <a:gd name="connsiteX3" fmla="*/ 134332 w 134331"/>
                <a:gd name="connsiteY3" fmla="*/ 311230 h 311230"/>
                <a:gd name="connsiteX4" fmla="*/ 134332 w 134331"/>
                <a:gd name="connsiteY4" fmla="*/ 0 h 31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331" h="311230">
                  <a:moveTo>
                    <a:pt x="134332" y="0"/>
                  </a:moveTo>
                  <a:lnTo>
                    <a:pt x="0" y="0"/>
                  </a:lnTo>
                  <a:lnTo>
                    <a:pt x="0" y="311230"/>
                  </a:lnTo>
                  <a:lnTo>
                    <a:pt x="134332" y="311230"/>
                  </a:lnTo>
                  <a:lnTo>
                    <a:pt x="134332" y="0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03" name="Полилиния: фигура 502">
              <a:extLst>
                <a:ext uri="{FF2B5EF4-FFF2-40B4-BE49-F238E27FC236}">
                  <a16:creationId xmlns:a16="http://schemas.microsoft.com/office/drawing/2014/main" id="{5CD5DA80-07F0-3CCB-73C0-6F8D5349EC2E}"/>
                </a:ext>
              </a:extLst>
            </p:cNvPr>
            <p:cNvSpPr/>
            <p:nvPr/>
          </p:nvSpPr>
          <p:spPr>
            <a:xfrm>
              <a:off x="6300302" y="3823728"/>
              <a:ext cx="141663" cy="318414"/>
            </a:xfrm>
            <a:custGeom>
              <a:avLst/>
              <a:gdLst>
                <a:gd name="connsiteX0" fmla="*/ 138065 w 141663"/>
                <a:gd name="connsiteY0" fmla="*/ 318415 h 318414"/>
                <a:gd name="connsiteX1" fmla="*/ 3586 w 141663"/>
                <a:gd name="connsiteY1" fmla="*/ 318415 h 318414"/>
                <a:gd name="connsiteX2" fmla="*/ 1044 w 141663"/>
                <a:gd name="connsiteY2" fmla="*/ 317359 h 318414"/>
                <a:gd name="connsiteX3" fmla="*/ 0 w 141663"/>
                <a:gd name="connsiteY3" fmla="*/ 314816 h 318414"/>
                <a:gd name="connsiteX4" fmla="*/ 0 w 141663"/>
                <a:gd name="connsiteY4" fmla="*/ 3586 h 318414"/>
                <a:gd name="connsiteX5" fmla="*/ 1044 w 141663"/>
                <a:gd name="connsiteY5" fmla="*/ 1044 h 318414"/>
                <a:gd name="connsiteX6" fmla="*/ 3586 w 141663"/>
                <a:gd name="connsiteY6" fmla="*/ 0 h 318414"/>
                <a:gd name="connsiteX7" fmla="*/ 138065 w 141663"/>
                <a:gd name="connsiteY7" fmla="*/ 0 h 318414"/>
                <a:gd name="connsiteX8" fmla="*/ 140583 w 141663"/>
                <a:gd name="connsiteY8" fmla="*/ 1069 h 318414"/>
                <a:gd name="connsiteX9" fmla="*/ 141664 w 141663"/>
                <a:gd name="connsiteY9" fmla="*/ 3586 h 318414"/>
                <a:gd name="connsiteX10" fmla="*/ 141664 w 141663"/>
                <a:gd name="connsiteY10" fmla="*/ 314816 h 318414"/>
                <a:gd name="connsiteX11" fmla="*/ 140583 w 141663"/>
                <a:gd name="connsiteY11" fmla="*/ 317346 h 318414"/>
                <a:gd name="connsiteX12" fmla="*/ 138065 w 141663"/>
                <a:gd name="connsiteY12" fmla="*/ 318415 h 318414"/>
                <a:gd name="connsiteX13" fmla="*/ 7332 w 141663"/>
                <a:gd name="connsiteY13" fmla="*/ 311218 h 318414"/>
                <a:gd name="connsiteX14" fmla="*/ 134467 w 141663"/>
                <a:gd name="connsiteY14" fmla="*/ 311218 h 318414"/>
                <a:gd name="connsiteX15" fmla="*/ 134467 w 141663"/>
                <a:gd name="connsiteY15" fmla="*/ 7185 h 318414"/>
                <a:gd name="connsiteX16" fmla="*/ 7185 w 141663"/>
                <a:gd name="connsiteY16" fmla="*/ 7185 h 318414"/>
                <a:gd name="connsiteX17" fmla="*/ 7332 w 141663"/>
                <a:gd name="connsiteY17" fmla="*/ 311218 h 318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1663" h="318414">
                  <a:moveTo>
                    <a:pt x="138065" y="318415"/>
                  </a:moveTo>
                  <a:lnTo>
                    <a:pt x="3586" y="318415"/>
                  </a:lnTo>
                  <a:cubicBezTo>
                    <a:pt x="2641" y="318415"/>
                    <a:pt x="1719" y="318034"/>
                    <a:pt x="1044" y="317359"/>
                  </a:cubicBezTo>
                  <a:cubicBezTo>
                    <a:pt x="368" y="316683"/>
                    <a:pt x="0" y="315774"/>
                    <a:pt x="0" y="314816"/>
                  </a:cubicBezTo>
                  <a:lnTo>
                    <a:pt x="0" y="3586"/>
                  </a:lnTo>
                  <a:cubicBezTo>
                    <a:pt x="0" y="2640"/>
                    <a:pt x="368" y="1719"/>
                    <a:pt x="1044" y="1044"/>
                  </a:cubicBezTo>
                  <a:cubicBezTo>
                    <a:pt x="1719" y="368"/>
                    <a:pt x="2641" y="0"/>
                    <a:pt x="3586" y="0"/>
                  </a:cubicBezTo>
                  <a:lnTo>
                    <a:pt x="138065" y="0"/>
                  </a:lnTo>
                  <a:cubicBezTo>
                    <a:pt x="139011" y="12"/>
                    <a:pt x="139920" y="393"/>
                    <a:pt x="140583" y="1069"/>
                  </a:cubicBezTo>
                  <a:cubicBezTo>
                    <a:pt x="141258" y="1744"/>
                    <a:pt x="141639" y="2640"/>
                    <a:pt x="141664" y="3586"/>
                  </a:cubicBezTo>
                  <a:lnTo>
                    <a:pt x="141664" y="314816"/>
                  </a:lnTo>
                  <a:cubicBezTo>
                    <a:pt x="141639" y="315762"/>
                    <a:pt x="141258" y="316671"/>
                    <a:pt x="140583" y="317346"/>
                  </a:cubicBezTo>
                  <a:cubicBezTo>
                    <a:pt x="139920" y="318009"/>
                    <a:pt x="139011" y="318390"/>
                    <a:pt x="138065" y="318415"/>
                  </a:cubicBezTo>
                  <a:close/>
                  <a:moveTo>
                    <a:pt x="7332" y="311218"/>
                  </a:moveTo>
                  <a:lnTo>
                    <a:pt x="134467" y="311218"/>
                  </a:lnTo>
                  <a:lnTo>
                    <a:pt x="134467" y="7185"/>
                  </a:lnTo>
                  <a:lnTo>
                    <a:pt x="7185" y="7185"/>
                  </a:lnTo>
                  <a:lnTo>
                    <a:pt x="7332" y="311218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04" name="Полилиния: фигура 503">
              <a:extLst>
                <a:ext uri="{FF2B5EF4-FFF2-40B4-BE49-F238E27FC236}">
                  <a16:creationId xmlns:a16="http://schemas.microsoft.com/office/drawing/2014/main" id="{631FB22D-4F18-50FE-5C72-0906F2C5B2D2}"/>
                </a:ext>
              </a:extLst>
            </p:cNvPr>
            <p:cNvSpPr/>
            <p:nvPr/>
          </p:nvSpPr>
          <p:spPr>
            <a:xfrm>
              <a:off x="6161868" y="3867007"/>
              <a:ext cx="123757" cy="62499"/>
            </a:xfrm>
            <a:custGeom>
              <a:avLst/>
              <a:gdLst>
                <a:gd name="connsiteX0" fmla="*/ 123758 w 123757"/>
                <a:gd name="connsiteY0" fmla="*/ 0 h 62499"/>
                <a:gd name="connsiteX1" fmla="*/ 0 w 123757"/>
                <a:gd name="connsiteY1" fmla="*/ 0 h 62499"/>
                <a:gd name="connsiteX2" fmla="*/ 0 w 123757"/>
                <a:gd name="connsiteY2" fmla="*/ 62499 h 62499"/>
                <a:gd name="connsiteX3" fmla="*/ 123758 w 123757"/>
                <a:gd name="connsiteY3" fmla="*/ 62499 h 62499"/>
                <a:gd name="connsiteX4" fmla="*/ 123758 w 123757"/>
                <a:gd name="connsiteY4" fmla="*/ 0 h 62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757" h="62499">
                  <a:moveTo>
                    <a:pt x="123758" y="0"/>
                  </a:moveTo>
                  <a:lnTo>
                    <a:pt x="0" y="0"/>
                  </a:lnTo>
                  <a:lnTo>
                    <a:pt x="0" y="62499"/>
                  </a:lnTo>
                  <a:lnTo>
                    <a:pt x="123758" y="62499"/>
                  </a:lnTo>
                  <a:lnTo>
                    <a:pt x="123758" y="0"/>
                  </a:lnTo>
                  <a:close/>
                </a:path>
              </a:pathLst>
            </a:custGeom>
            <a:solidFill>
              <a:srgbClr val="FFFFFF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05" name="Полилиния: фигура 504">
              <a:extLst>
                <a:ext uri="{FF2B5EF4-FFF2-40B4-BE49-F238E27FC236}">
                  <a16:creationId xmlns:a16="http://schemas.microsoft.com/office/drawing/2014/main" id="{1BC8D69C-E589-2572-106E-7B183FA362D4}"/>
                </a:ext>
              </a:extLst>
            </p:cNvPr>
            <p:cNvSpPr/>
            <p:nvPr/>
          </p:nvSpPr>
          <p:spPr>
            <a:xfrm>
              <a:off x="6158270" y="3863421"/>
              <a:ext cx="130954" cy="69609"/>
            </a:xfrm>
            <a:custGeom>
              <a:avLst/>
              <a:gdLst>
                <a:gd name="connsiteX0" fmla="*/ 127356 w 130954"/>
                <a:gd name="connsiteY0" fmla="*/ 69610 h 69609"/>
                <a:gd name="connsiteX1" fmla="*/ 3598 w 130954"/>
                <a:gd name="connsiteY1" fmla="*/ 69610 h 69609"/>
                <a:gd name="connsiteX2" fmla="*/ 1056 w 130954"/>
                <a:gd name="connsiteY2" fmla="*/ 68554 h 69609"/>
                <a:gd name="connsiteX3" fmla="*/ 0 w 130954"/>
                <a:gd name="connsiteY3" fmla="*/ 66011 h 69609"/>
                <a:gd name="connsiteX4" fmla="*/ 0 w 130954"/>
                <a:gd name="connsiteY4" fmla="*/ 3598 h 69609"/>
                <a:gd name="connsiteX5" fmla="*/ 1056 w 130954"/>
                <a:gd name="connsiteY5" fmla="*/ 1056 h 69609"/>
                <a:gd name="connsiteX6" fmla="*/ 3598 w 130954"/>
                <a:gd name="connsiteY6" fmla="*/ 0 h 69609"/>
                <a:gd name="connsiteX7" fmla="*/ 127356 w 130954"/>
                <a:gd name="connsiteY7" fmla="*/ 0 h 69609"/>
                <a:gd name="connsiteX8" fmla="*/ 129898 w 130954"/>
                <a:gd name="connsiteY8" fmla="*/ 1056 h 69609"/>
                <a:gd name="connsiteX9" fmla="*/ 130954 w 130954"/>
                <a:gd name="connsiteY9" fmla="*/ 3598 h 69609"/>
                <a:gd name="connsiteX10" fmla="*/ 130954 w 130954"/>
                <a:gd name="connsiteY10" fmla="*/ 66011 h 69609"/>
                <a:gd name="connsiteX11" fmla="*/ 129898 w 130954"/>
                <a:gd name="connsiteY11" fmla="*/ 68554 h 69609"/>
                <a:gd name="connsiteX12" fmla="*/ 127356 w 130954"/>
                <a:gd name="connsiteY12" fmla="*/ 69610 h 69609"/>
                <a:gd name="connsiteX13" fmla="*/ 7197 w 130954"/>
                <a:gd name="connsiteY13" fmla="*/ 62413 h 69609"/>
                <a:gd name="connsiteX14" fmla="*/ 123758 w 130954"/>
                <a:gd name="connsiteY14" fmla="*/ 62413 h 69609"/>
                <a:gd name="connsiteX15" fmla="*/ 123758 w 130954"/>
                <a:gd name="connsiteY15" fmla="*/ 7184 h 69609"/>
                <a:gd name="connsiteX16" fmla="*/ 7197 w 130954"/>
                <a:gd name="connsiteY16" fmla="*/ 7184 h 69609"/>
                <a:gd name="connsiteX17" fmla="*/ 7197 w 130954"/>
                <a:gd name="connsiteY17" fmla="*/ 62413 h 69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0954" h="69609">
                  <a:moveTo>
                    <a:pt x="127356" y="69610"/>
                  </a:moveTo>
                  <a:lnTo>
                    <a:pt x="3598" y="69610"/>
                  </a:lnTo>
                  <a:cubicBezTo>
                    <a:pt x="2640" y="69610"/>
                    <a:pt x="1732" y="69229"/>
                    <a:pt x="1056" y="68554"/>
                  </a:cubicBezTo>
                  <a:cubicBezTo>
                    <a:pt x="381" y="67878"/>
                    <a:pt x="0" y="66969"/>
                    <a:pt x="0" y="66011"/>
                  </a:cubicBezTo>
                  <a:lnTo>
                    <a:pt x="0" y="3598"/>
                  </a:lnTo>
                  <a:cubicBezTo>
                    <a:pt x="0" y="2640"/>
                    <a:pt x="381" y="1719"/>
                    <a:pt x="1056" y="1056"/>
                  </a:cubicBezTo>
                  <a:cubicBezTo>
                    <a:pt x="1732" y="381"/>
                    <a:pt x="2640" y="0"/>
                    <a:pt x="3598" y="0"/>
                  </a:cubicBezTo>
                  <a:lnTo>
                    <a:pt x="127356" y="0"/>
                  </a:lnTo>
                  <a:cubicBezTo>
                    <a:pt x="128314" y="0"/>
                    <a:pt x="129223" y="381"/>
                    <a:pt x="129898" y="1056"/>
                  </a:cubicBezTo>
                  <a:cubicBezTo>
                    <a:pt x="130574" y="1719"/>
                    <a:pt x="130954" y="2640"/>
                    <a:pt x="130954" y="3598"/>
                  </a:cubicBezTo>
                  <a:lnTo>
                    <a:pt x="130954" y="66011"/>
                  </a:lnTo>
                  <a:cubicBezTo>
                    <a:pt x="130954" y="66969"/>
                    <a:pt x="130574" y="67878"/>
                    <a:pt x="129898" y="68554"/>
                  </a:cubicBezTo>
                  <a:cubicBezTo>
                    <a:pt x="129223" y="69229"/>
                    <a:pt x="128314" y="69610"/>
                    <a:pt x="127356" y="69610"/>
                  </a:cubicBezTo>
                  <a:close/>
                  <a:moveTo>
                    <a:pt x="7197" y="62413"/>
                  </a:moveTo>
                  <a:lnTo>
                    <a:pt x="123758" y="62413"/>
                  </a:lnTo>
                  <a:lnTo>
                    <a:pt x="123758" y="7184"/>
                  </a:lnTo>
                  <a:lnTo>
                    <a:pt x="7197" y="7184"/>
                  </a:lnTo>
                  <a:lnTo>
                    <a:pt x="7197" y="62413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06" name="Полилиния: фигура 505">
              <a:extLst>
                <a:ext uri="{FF2B5EF4-FFF2-40B4-BE49-F238E27FC236}">
                  <a16:creationId xmlns:a16="http://schemas.microsoft.com/office/drawing/2014/main" id="{1B309AA4-8766-3C62-813F-AB0E6E849582}"/>
                </a:ext>
              </a:extLst>
            </p:cNvPr>
            <p:cNvSpPr/>
            <p:nvPr/>
          </p:nvSpPr>
          <p:spPr>
            <a:xfrm>
              <a:off x="6206313" y="3893399"/>
              <a:ext cx="34804" cy="7196"/>
            </a:xfrm>
            <a:custGeom>
              <a:avLst/>
              <a:gdLst>
                <a:gd name="connsiteX0" fmla="*/ 31207 w 34804"/>
                <a:gd name="connsiteY0" fmla="*/ 7197 h 7196"/>
                <a:gd name="connsiteX1" fmla="*/ 3598 w 34804"/>
                <a:gd name="connsiteY1" fmla="*/ 7197 h 7196"/>
                <a:gd name="connsiteX2" fmla="*/ 1056 w 34804"/>
                <a:gd name="connsiteY2" fmla="*/ 6141 h 7196"/>
                <a:gd name="connsiteX3" fmla="*/ 0 w 34804"/>
                <a:gd name="connsiteY3" fmla="*/ 3598 h 7196"/>
                <a:gd name="connsiteX4" fmla="*/ 1056 w 34804"/>
                <a:gd name="connsiteY4" fmla="*/ 1056 h 7196"/>
                <a:gd name="connsiteX5" fmla="*/ 3598 w 34804"/>
                <a:gd name="connsiteY5" fmla="*/ 0 h 7196"/>
                <a:gd name="connsiteX6" fmla="*/ 31207 w 34804"/>
                <a:gd name="connsiteY6" fmla="*/ 0 h 7196"/>
                <a:gd name="connsiteX7" fmla="*/ 33749 w 34804"/>
                <a:gd name="connsiteY7" fmla="*/ 1056 h 7196"/>
                <a:gd name="connsiteX8" fmla="*/ 34805 w 34804"/>
                <a:gd name="connsiteY8" fmla="*/ 3598 h 7196"/>
                <a:gd name="connsiteX9" fmla="*/ 33749 w 34804"/>
                <a:gd name="connsiteY9" fmla="*/ 6141 h 7196"/>
                <a:gd name="connsiteX10" fmla="*/ 31207 w 34804"/>
                <a:gd name="connsiteY10" fmla="*/ 7197 h 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804" h="7196">
                  <a:moveTo>
                    <a:pt x="31207" y="7197"/>
                  </a:moveTo>
                  <a:lnTo>
                    <a:pt x="3598" y="7197"/>
                  </a:lnTo>
                  <a:cubicBezTo>
                    <a:pt x="2641" y="7197"/>
                    <a:pt x="1719" y="6816"/>
                    <a:pt x="1056" y="6141"/>
                  </a:cubicBezTo>
                  <a:cubicBezTo>
                    <a:pt x="381" y="5465"/>
                    <a:pt x="0" y="4556"/>
                    <a:pt x="0" y="3598"/>
                  </a:cubicBezTo>
                  <a:cubicBezTo>
                    <a:pt x="0" y="2640"/>
                    <a:pt x="381" y="1732"/>
                    <a:pt x="1056" y="1056"/>
                  </a:cubicBezTo>
                  <a:cubicBezTo>
                    <a:pt x="1719" y="381"/>
                    <a:pt x="2641" y="0"/>
                    <a:pt x="3598" y="0"/>
                  </a:cubicBezTo>
                  <a:lnTo>
                    <a:pt x="31207" y="0"/>
                  </a:lnTo>
                  <a:cubicBezTo>
                    <a:pt x="32165" y="0"/>
                    <a:pt x="33073" y="381"/>
                    <a:pt x="33749" y="1056"/>
                  </a:cubicBezTo>
                  <a:cubicBezTo>
                    <a:pt x="34424" y="1732"/>
                    <a:pt x="34805" y="2640"/>
                    <a:pt x="34805" y="3598"/>
                  </a:cubicBezTo>
                  <a:cubicBezTo>
                    <a:pt x="34805" y="4556"/>
                    <a:pt x="34424" y="5465"/>
                    <a:pt x="33749" y="6141"/>
                  </a:cubicBezTo>
                  <a:cubicBezTo>
                    <a:pt x="33073" y="6816"/>
                    <a:pt x="32165" y="7197"/>
                    <a:pt x="31207" y="7197"/>
                  </a:cubicBez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07" name="Полилиния: фигура 506">
              <a:extLst>
                <a:ext uri="{FF2B5EF4-FFF2-40B4-BE49-F238E27FC236}">
                  <a16:creationId xmlns:a16="http://schemas.microsoft.com/office/drawing/2014/main" id="{6D890D96-8A83-D8C9-0CFC-D5E4D68F2D4D}"/>
                </a:ext>
              </a:extLst>
            </p:cNvPr>
            <p:cNvSpPr/>
            <p:nvPr/>
          </p:nvSpPr>
          <p:spPr>
            <a:xfrm>
              <a:off x="6161868" y="3947485"/>
              <a:ext cx="123757" cy="62486"/>
            </a:xfrm>
            <a:custGeom>
              <a:avLst/>
              <a:gdLst>
                <a:gd name="connsiteX0" fmla="*/ 123758 w 123757"/>
                <a:gd name="connsiteY0" fmla="*/ 0 h 62486"/>
                <a:gd name="connsiteX1" fmla="*/ 0 w 123757"/>
                <a:gd name="connsiteY1" fmla="*/ 0 h 62486"/>
                <a:gd name="connsiteX2" fmla="*/ 0 w 123757"/>
                <a:gd name="connsiteY2" fmla="*/ 62487 h 62486"/>
                <a:gd name="connsiteX3" fmla="*/ 123758 w 123757"/>
                <a:gd name="connsiteY3" fmla="*/ 62487 h 62486"/>
                <a:gd name="connsiteX4" fmla="*/ 123758 w 123757"/>
                <a:gd name="connsiteY4" fmla="*/ 0 h 6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757" h="62486">
                  <a:moveTo>
                    <a:pt x="123758" y="0"/>
                  </a:moveTo>
                  <a:lnTo>
                    <a:pt x="0" y="0"/>
                  </a:lnTo>
                  <a:lnTo>
                    <a:pt x="0" y="62487"/>
                  </a:lnTo>
                  <a:lnTo>
                    <a:pt x="123758" y="62487"/>
                  </a:lnTo>
                  <a:lnTo>
                    <a:pt x="123758" y="0"/>
                  </a:lnTo>
                  <a:close/>
                </a:path>
              </a:pathLst>
            </a:custGeom>
            <a:solidFill>
              <a:srgbClr val="FFFFFF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08" name="Полилиния: фигура 507">
              <a:extLst>
                <a:ext uri="{FF2B5EF4-FFF2-40B4-BE49-F238E27FC236}">
                  <a16:creationId xmlns:a16="http://schemas.microsoft.com/office/drawing/2014/main" id="{A767EBB5-892C-3EA9-F110-F16218A7A543}"/>
                </a:ext>
              </a:extLst>
            </p:cNvPr>
            <p:cNvSpPr/>
            <p:nvPr/>
          </p:nvSpPr>
          <p:spPr>
            <a:xfrm>
              <a:off x="6158270" y="3943887"/>
              <a:ext cx="130954" cy="69683"/>
            </a:xfrm>
            <a:custGeom>
              <a:avLst/>
              <a:gdLst>
                <a:gd name="connsiteX0" fmla="*/ 127356 w 130954"/>
                <a:gd name="connsiteY0" fmla="*/ 69684 h 69683"/>
                <a:gd name="connsiteX1" fmla="*/ 3598 w 130954"/>
                <a:gd name="connsiteY1" fmla="*/ 69684 h 69683"/>
                <a:gd name="connsiteX2" fmla="*/ 1056 w 130954"/>
                <a:gd name="connsiteY2" fmla="*/ 68628 h 69683"/>
                <a:gd name="connsiteX3" fmla="*/ 0 w 130954"/>
                <a:gd name="connsiteY3" fmla="*/ 66085 h 69683"/>
                <a:gd name="connsiteX4" fmla="*/ 0 w 130954"/>
                <a:gd name="connsiteY4" fmla="*/ 3598 h 69683"/>
                <a:gd name="connsiteX5" fmla="*/ 1056 w 130954"/>
                <a:gd name="connsiteY5" fmla="*/ 1056 h 69683"/>
                <a:gd name="connsiteX6" fmla="*/ 3598 w 130954"/>
                <a:gd name="connsiteY6" fmla="*/ 0 h 69683"/>
                <a:gd name="connsiteX7" fmla="*/ 127356 w 130954"/>
                <a:gd name="connsiteY7" fmla="*/ 0 h 69683"/>
                <a:gd name="connsiteX8" fmla="*/ 129874 w 130954"/>
                <a:gd name="connsiteY8" fmla="*/ 1069 h 69683"/>
                <a:gd name="connsiteX9" fmla="*/ 130954 w 130954"/>
                <a:gd name="connsiteY9" fmla="*/ 3598 h 69683"/>
                <a:gd name="connsiteX10" fmla="*/ 130954 w 130954"/>
                <a:gd name="connsiteY10" fmla="*/ 66085 h 69683"/>
                <a:gd name="connsiteX11" fmla="*/ 129898 w 130954"/>
                <a:gd name="connsiteY11" fmla="*/ 68628 h 69683"/>
                <a:gd name="connsiteX12" fmla="*/ 127356 w 130954"/>
                <a:gd name="connsiteY12" fmla="*/ 69684 h 69683"/>
                <a:gd name="connsiteX13" fmla="*/ 7197 w 130954"/>
                <a:gd name="connsiteY13" fmla="*/ 62487 h 69683"/>
                <a:gd name="connsiteX14" fmla="*/ 123758 w 130954"/>
                <a:gd name="connsiteY14" fmla="*/ 62487 h 69683"/>
                <a:gd name="connsiteX15" fmla="*/ 123758 w 130954"/>
                <a:gd name="connsiteY15" fmla="*/ 7185 h 69683"/>
                <a:gd name="connsiteX16" fmla="*/ 7197 w 130954"/>
                <a:gd name="connsiteY16" fmla="*/ 7185 h 69683"/>
                <a:gd name="connsiteX17" fmla="*/ 7197 w 130954"/>
                <a:gd name="connsiteY17" fmla="*/ 62487 h 69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0954" h="69683">
                  <a:moveTo>
                    <a:pt x="127356" y="69684"/>
                  </a:moveTo>
                  <a:lnTo>
                    <a:pt x="3598" y="69684"/>
                  </a:lnTo>
                  <a:cubicBezTo>
                    <a:pt x="2640" y="69684"/>
                    <a:pt x="1732" y="69303"/>
                    <a:pt x="1056" y="68628"/>
                  </a:cubicBezTo>
                  <a:cubicBezTo>
                    <a:pt x="381" y="67952"/>
                    <a:pt x="0" y="67043"/>
                    <a:pt x="0" y="66085"/>
                  </a:cubicBezTo>
                  <a:lnTo>
                    <a:pt x="0" y="3598"/>
                  </a:lnTo>
                  <a:cubicBezTo>
                    <a:pt x="0" y="2641"/>
                    <a:pt x="381" y="1719"/>
                    <a:pt x="1056" y="1056"/>
                  </a:cubicBezTo>
                  <a:cubicBezTo>
                    <a:pt x="1732" y="381"/>
                    <a:pt x="2640" y="0"/>
                    <a:pt x="3598" y="0"/>
                  </a:cubicBezTo>
                  <a:lnTo>
                    <a:pt x="127356" y="0"/>
                  </a:lnTo>
                  <a:cubicBezTo>
                    <a:pt x="128302" y="12"/>
                    <a:pt x="129211" y="405"/>
                    <a:pt x="129874" y="1069"/>
                  </a:cubicBezTo>
                  <a:cubicBezTo>
                    <a:pt x="130549" y="1744"/>
                    <a:pt x="130930" y="2641"/>
                    <a:pt x="130954" y="3598"/>
                  </a:cubicBezTo>
                  <a:lnTo>
                    <a:pt x="130954" y="66085"/>
                  </a:lnTo>
                  <a:cubicBezTo>
                    <a:pt x="130954" y="67043"/>
                    <a:pt x="130574" y="67952"/>
                    <a:pt x="129898" y="68628"/>
                  </a:cubicBezTo>
                  <a:cubicBezTo>
                    <a:pt x="129223" y="69303"/>
                    <a:pt x="128314" y="69684"/>
                    <a:pt x="127356" y="69684"/>
                  </a:cubicBezTo>
                  <a:close/>
                  <a:moveTo>
                    <a:pt x="7197" y="62487"/>
                  </a:moveTo>
                  <a:lnTo>
                    <a:pt x="123758" y="62487"/>
                  </a:lnTo>
                  <a:lnTo>
                    <a:pt x="123758" y="7185"/>
                  </a:lnTo>
                  <a:lnTo>
                    <a:pt x="7197" y="7185"/>
                  </a:lnTo>
                  <a:lnTo>
                    <a:pt x="7197" y="62487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09" name="Полилиния: фигура 508">
              <a:extLst>
                <a:ext uri="{FF2B5EF4-FFF2-40B4-BE49-F238E27FC236}">
                  <a16:creationId xmlns:a16="http://schemas.microsoft.com/office/drawing/2014/main" id="{30409CF9-684E-744B-C776-2FB78FDDE61C}"/>
                </a:ext>
              </a:extLst>
            </p:cNvPr>
            <p:cNvSpPr/>
            <p:nvPr/>
          </p:nvSpPr>
          <p:spPr>
            <a:xfrm>
              <a:off x="6206313" y="3976322"/>
              <a:ext cx="34804" cy="7184"/>
            </a:xfrm>
            <a:custGeom>
              <a:avLst/>
              <a:gdLst>
                <a:gd name="connsiteX0" fmla="*/ 31207 w 34804"/>
                <a:gd name="connsiteY0" fmla="*/ 7185 h 7184"/>
                <a:gd name="connsiteX1" fmla="*/ 3598 w 34804"/>
                <a:gd name="connsiteY1" fmla="*/ 7185 h 7184"/>
                <a:gd name="connsiteX2" fmla="*/ 1056 w 34804"/>
                <a:gd name="connsiteY2" fmla="*/ 6128 h 7184"/>
                <a:gd name="connsiteX3" fmla="*/ 0 w 34804"/>
                <a:gd name="connsiteY3" fmla="*/ 3586 h 7184"/>
                <a:gd name="connsiteX4" fmla="*/ 1056 w 34804"/>
                <a:gd name="connsiteY4" fmla="*/ 1044 h 7184"/>
                <a:gd name="connsiteX5" fmla="*/ 3598 w 34804"/>
                <a:gd name="connsiteY5" fmla="*/ 0 h 7184"/>
                <a:gd name="connsiteX6" fmla="*/ 31207 w 34804"/>
                <a:gd name="connsiteY6" fmla="*/ 0 h 7184"/>
                <a:gd name="connsiteX7" fmla="*/ 33749 w 34804"/>
                <a:gd name="connsiteY7" fmla="*/ 1044 h 7184"/>
                <a:gd name="connsiteX8" fmla="*/ 34805 w 34804"/>
                <a:gd name="connsiteY8" fmla="*/ 3586 h 7184"/>
                <a:gd name="connsiteX9" fmla="*/ 33749 w 34804"/>
                <a:gd name="connsiteY9" fmla="*/ 6128 h 7184"/>
                <a:gd name="connsiteX10" fmla="*/ 31207 w 34804"/>
                <a:gd name="connsiteY10" fmla="*/ 7185 h 7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804" h="7184">
                  <a:moveTo>
                    <a:pt x="31207" y="7185"/>
                  </a:moveTo>
                  <a:lnTo>
                    <a:pt x="3598" y="7185"/>
                  </a:lnTo>
                  <a:cubicBezTo>
                    <a:pt x="2641" y="7185"/>
                    <a:pt x="1719" y="6804"/>
                    <a:pt x="1056" y="6128"/>
                  </a:cubicBezTo>
                  <a:cubicBezTo>
                    <a:pt x="381" y="5453"/>
                    <a:pt x="0" y="4544"/>
                    <a:pt x="0" y="3586"/>
                  </a:cubicBezTo>
                  <a:cubicBezTo>
                    <a:pt x="0" y="2640"/>
                    <a:pt x="381" y="1719"/>
                    <a:pt x="1056" y="1044"/>
                  </a:cubicBezTo>
                  <a:cubicBezTo>
                    <a:pt x="1719" y="368"/>
                    <a:pt x="2641" y="0"/>
                    <a:pt x="3598" y="0"/>
                  </a:cubicBezTo>
                  <a:lnTo>
                    <a:pt x="31207" y="0"/>
                  </a:lnTo>
                  <a:cubicBezTo>
                    <a:pt x="32165" y="0"/>
                    <a:pt x="33073" y="368"/>
                    <a:pt x="33749" y="1044"/>
                  </a:cubicBezTo>
                  <a:cubicBezTo>
                    <a:pt x="34424" y="1719"/>
                    <a:pt x="34805" y="2640"/>
                    <a:pt x="34805" y="3586"/>
                  </a:cubicBezTo>
                  <a:cubicBezTo>
                    <a:pt x="34805" y="4544"/>
                    <a:pt x="34424" y="5453"/>
                    <a:pt x="33749" y="6128"/>
                  </a:cubicBezTo>
                  <a:cubicBezTo>
                    <a:pt x="33073" y="6804"/>
                    <a:pt x="32165" y="7185"/>
                    <a:pt x="31207" y="7185"/>
                  </a:cubicBez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10" name="Полилиния: фигура 509">
              <a:extLst>
                <a:ext uri="{FF2B5EF4-FFF2-40B4-BE49-F238E27FC236}">
                  <a16:creationId xmlns:a16="http://schemas.microsoft.com/office/drawing/2014/main" id="{4C846A3B-6DFE-2975-4E1B-8EED07078687}"/>
                </a:ext>
              </a:extLst>
            </p:cNvPr>
            <p:cNvSpPr/>
            <p:nvPr/>
          </p:nvSpPr>
          <p:spPr>
            <a:xfrm>
              <a:off x="6161868" y="4028026"/>
              <a:ext cx="123757" cy="62486"/>
            </a:xfrm>
            <a:custGeom>
              <a:avLst/>
              <a:gdLst>
                <a:gd name="connsiteX0" fmla="*/ 123758 w 123757"/>
                <a:gd name="connsiteY0" fmla="*/ 0 h 62486"/>
                <a:gd name="connsiteX1" fmla="*/ 0 w 123757"/>
                <a:gd name="connsiteY1" fmla="*/ 0 h 62486"/>
                <a:gd name="connsiteX2" fmla="*/ 0 w 123757"/>
                <a:gd name="connsiteY2" fmla="*/ 62487 h 62486"/>
                <a:gd name="connsiteX3" fmla="*/ 123758 w 123757"/>
                <a:gd name="connsiteY3" fmla="*/ 62487 h 62486"/>
                <a:gd name="connsiteX4" fmla="*/ 123758 w 123757"/>
                <a:gd name="connsiteY4" fmla="*/ 0 h 6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757" h="62486">
                  <a:moveTo>
                    <a:pt x="123758" y="0"/>
                  </a:moveTo>
                  <a:lnTo>
                    <a:pt x="0" y="0"/>
                  </a:lnTo>
                  <a:lnTo>
                    <a:pt x="0" y="62487"/>
                  </a:lnTo>
                  <a:lnTo>
                    <a:pt x="123758" y="62487"/>
                  </a:lnTo>
                  <a:lnTo>
                    <a:pt x="123758" y="0"/>
                  </a:lnTo>
                  <a:close/>
                </a:path>
              </a:pathLst>
            </a:custGeom>
            <a:solidFill>
              <a:srgbClr val="FFFFFF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11" name="Полилиния: фигура 510">
              <a:extLst>
                <a:ext uri="{FF2B5EF4-FFF2-40B4-BE49-F238E27FC236}">
                  <a16:creationId xmlns:a16="http://schemas.microsoft.com/office/drawing/2014/main" id="{8494F844-E132-3BD4-1090-0DF1B863B04F}"/>
                </a:ext>
              </a:extLst>
            </p:cNvPr>
            <p:cNvSpPr/>
            <p:nvPr/>
          </p:nvSpPr>
          <p:spPr>
            <a:xfrm>
              <a:off x="6158270" y="4024636"/>
              <a:ext cx="130954" cy="69609"/>
            </a:xfrm>
            <a:custGeom>
              <a:avLst/>
              <a:gdLst>
                <a:gd name="connsiteX0" fmla="*/ 127356 w 130954"/>
                <a:gd name="connsiteY0" fmla="*/ 69610 h 69609"/>
                <a:gd name="connsiteX1" fmla="*/ 3598 w 130954"/>
                <a:gd name="connsiteY1" fmla="*/ 69610 h 69609"/>
                <a:gd name="connsiteX2" fmla="*/ 1056 w 130954"/>
                <a:gd name="connsiteY2" fmla="*/ 68566 h 69609"/>
                <a:gd name="connsiteX3" fmla="*/ 0 w 130954"/>
                <a:gd name="connsiteY3" fmla="*/ 66024 h 69609"/>
                <a:gd name="connsiteX4" fmla="*/ 0 w 130954"/>
                <a:gd name="connsiteY4" fmla="*/ 3598 h 69609"/>
                <a:gd name="connsiteX5" fmla="*/ 1056 w 130954"/>
                <a:gd name="connsiteY5" fmla="*/ 1056 h 69609"/>
                <a:gd name="connsiteX6" fmla="*/ 3598 w 130954"/>
                <a:gd name="connsiteY6" fmla="*/ 0 h 69609"/>
                <a:gd name="connsiteX7" fmla="*/ 127356 w 130954"/>
                <a:gd name="connsiteY7" fmla="*/ 0 h 69609"/>
                <a:gd name="connsiteX8" fmla="*/ 129898 w 130954"/>
                <a:gd name="connsiteY8" fmla="*/ 1056 h 69609"/>
                <a:gd name="connsiteX9" fmla="*/ 130954 w 130954"/>
                <a:gd name="connsiteY9" fmla="*/ 3598 h 69609"/>
                <a:gd name="connsiteX10" fmla="*/ 130954 w 130954"/>
                <a:gd name="connsiteY10" fmla="*/ 66024 h 69609"/>
                <a:gd name="connsiteX11" fmla="*/ 129898 w 130954"/>
                <a:gd name="connsiteY11" fmla="*/ 68566 h 69609"/>
                <a:gd name="connsiteX12" fmla="*/ 127356 w 130954"/>
                <a:gd name="connsiteY12" fmla="*/ 69610 h 69609"/>
                <a:gd name="connsiteX13" fmla="*/ 7197 w 130954"/>
                <a:gd name="connsiteY13" fmla="*/ 62425 h 69609"/>
                <a:gd name="connsiteX14" fmla="*/ 123758 w 130954"/>
                <a:gd name="connsiteY14" fmla="*/ 62425 h 69609"/>
                <a:gd name="connsiteX15" fmla="*/ 123758 w 130954"/>
                <a:gd name="connsiteY15" fmla="*/ 7197 h 69609"/>
                <a:gd name="connsiteX16" fmla="*/ 7197 w 130954"/>
                <a:gd name="connsiteY16" fmla="*/ 7197 h 69609"/>
                <a:gd name="connsiteX17" fmla="*/ 7197 w 130954"/>
                <a:gd name="connsiteY17" fmla="*/ 62425 h 69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0954" h="69609">
                  <a:moveTo>
                    <a:pt x="127356" y="69610"/>
                  </a:moveTo>
                  <a:lnTo>
                    <a:pt x="3598" y="69610"/>
                  </a:lnTo>
                  <a:cubicBezTo>
                    <a:pt x="2640" y="69610"/>
                    <a:pt x="1732" y="69229"/>
                    <a:pt x="1056" y="68566"/>
                  </a:cubicBezTo>
                  <a:cubicBezTo>
                    <a:pt x="381" y="67890"/>
                    <a:pt x="0" y="66969"/>
                    <a:pt x="0" y="66024"/>
                  </a:cubicBezTo>
                  <a:lnTo>
                    <a:pt x="0" y="3598"/>
                  </a:lnTo>
                  <a:cubicBezTo>
                    <a:pt x="0" y="2640"/>
                    <a:pt x="381" y="1732"/>
                    <a:pt x="1056" y="1056"/>
                  </a:cubicBezTo>
                  <a:cubicBezTo>
                    <a:pt x="1732" y="381"/>
                    <a:pt x="2640" y="0"/>
                    <a:pt x="3598" y="0"/>
                  </a:cubicBezTo>
                  <a:lnTo>
                    <a:pt x="127356" y="0"/>
                  </a:lnTo>
                  <a:cubicBezTo>
                    <a:pt x="128314" y="0"/>
                    <a:pt x="129223" y="381"/>
                    <a:pt x="129898" y="1056"/>
                  </a:cubicBezTo>
                  <a:cubicBezTo>
                    <a:pt x="130574" y="1732"/>
                    <a:pt x="130954" y="2640"/>
                    <a:pt x="130954" y="3598"/>
                  </a:cubicBezTo>
                  <a:lnTo>
                    <a:pt x="130954" y="66024"/>
                  </a:lnTo>
                  <a:cubicBezTo>
                    <a:pt x="130954" y="66969"/>
                    <a:pt x="130574" y="67890"/>
                    <a:pt x="129898" y="68566"/>
                  </a:cubicBezTo>
                  <a:cubicBezTo>
                    <a:pt x="129223" y="69229"/>
                    <a:pt x="128314" y="69610"/>
                    <a:pt x="127356" y="69610"/>
                  </a:cubicBezTo>
                  <a:close/>
                  <a:moveTo>
                    <a:pt x="7197" y="62425"/>
                  </a:moveTo>
                  <a:lnTo>
                    <a:pt x="123758" y="62425"/>
                  </a:lnTo>
                  <a:lnTo>
                    <a:pt x="123758" y="7197"/>
                  </a:lnTo>
                  <a:lnTo>
                    <a:pt x="7197" y="7197"/>
                  </a:lnTo>
                  <a:lnTo>
                    <a:pt x="7197" y="62425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12" name="Полилиния: фигура 511">
              <a:extLst>
                <a:ext uri="{FF2B5EF4-FFF2-40B4-BE49-F238E27FC236}">
                  <a16:creationId xmlns:a16="http://schemas.microsoft.com/office/drawing/2014/main" id="{5B578A86-4233-AC89-EF7E-2BE62A9E5FFD}"/>
                </a:ext>
              </a:extLst>
            </p:cNvPr>
            <p:cNvSpPr/>
            <p:nvPr/>
          </p:nvSpPr>
          <p:spPr>
            <a:xfrm>
              <a:off x="6206313" y="4058299"/>
              <a:ext cx="34804" cy="7184"/>
            </a:xfrm>
            <a:custGeom>
              <a:avLst/>
              <a:gdLst>
                <a:gd name="connsiteX0" fmla="*/ 31207 w 34804"/>
                <a:gd name="connsiteY0" fmla="*/ 7184 h 7184"/>
                <a:gd name="connsiteX1" fmla="*/ 3598 w 34804"/>
                <a:gd name="connsiteY1" fmla="*/ 7184 h 7184"/>
                <a:gd name="connsiteX2" fmla="*/ 1056 w 34804"/>
                <a:gd name="connsiteY2" fmla="*/ 6128 h 7184"/>
                <a:gd name="connsiteX3" fmla="*/ 0 w 34804"/>
                <a:gd name="connsiteY3" fmla="*/ 3586 h 7184"/>
                <a:gd name="connsiteX4" fmla="*/ 1056 w 34804"/>
                <a:gd name="connsiteY4" fmla="*/ 1044 h 7184"/>
                <a:gd name="connsiteX5" fmla="*/ 3598 w 34804"/>
                <a:gd name="connsiteY5" fmla="*/ 0 h 7184"/>
                <a:gd name="connsiteX6" fmla="*/ 31207 w 34804"/>
                <a:gd name="connsiteY6" fmla="*/ 0 h 7184"/>
                <a:gd name="connsiteX7" fmla="*/ 33749 w 34804"/>
                <a:gd name="connsiteY7" fmla="*/ 1044 h 7184"/>
                <a:gd name="connsiteX8" fmla="*/ 34805 w 34804"/>
                <a:gd name="connsiteY8" fmla="*/ 3586 h 7184"/>
                <a:gd name="connsiteX9" fmla="*/ 33749 w 34804"/>
                <a:gd name="connsiteY9" fmla="*/ 6128 h 7184"/>
                <a:gd name="connsiteX10" fmla="*/ 31207 w 34804"/>
                <a:gd name="connsiteY10" fmla="*/ 7184 h 7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804" h="7184">
                  <a:moveTo>
                    <a:pt x="31207" y="7184"/>
                  </a:moveTo>
                  <a:lnTo>
                    <a:pt x="3598" y="7184"/>
                  </a:lnTo>
                  <a:cubicBezTo>
                    <a:pt x="2641" y="7184"/>
                    <a:pt x="1719" y="6804"/>
                    <a:pt x="1056" y="6128"/>
                  </a:cubicBezTo>
                  <a:cubicBezTo>
                    <a:pt x="381" y="5465"/>
                    <a:pt x="0" y="4544"/>
                    <a:pt x="0" y="3586"/>
                  </a:cubicBezTo>
                  <a:cubicBezTo>
                    <a:pt x="0" y="2640"/>
                    <a:pt x="381" y="1719"/>
                    <a:pt x="1056" y="1044"/>
                  </a:cubicBezTo>
                  <a:cubicBezTo>
                    <a:pt x="1719" y="368"/>
                    <a:pt x="2641" y="0"/>
                    <a:pt x="3598" y="0"/>
                  </a:cubicBezTo>
                  <a:lnTo>
                    <a:pt x="31207" y="0"/>
                  </a:lnTo>
                  <a:cubicBezTo>
                    <a:pt x="32165" y="0"/>
                    <a:pt x="33073" y="368"/>
                    <a:pt x="33749" y="1044"/>
                  </a:cubicBezTo>
                  <a:cubicBezTo>
                    <a:pt x="34424" y="1719"/>
                    <a:pt x="34805" y="2640"/>
                    <a:pt x="34805" y="3586"/>
                  </a:cubicBezTo>
                  <a:cubicBezTo>
                    <a:pt x="34805" y="4544"/>
                    <a:pt x="34424" y="5465"/>
                    <a:pt x="33749" y="6128"/>
                  </a:cubicBezTo>
                  <a:cubicBezTo>
                    <a:pt x="33073" y="6804"/>
                    <a:pt x="32165" y="7184"/>
                    <a:pt x="31207" y="7184"/>
                  </a:cubicBez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13" name="Полилиния: фигура 512">
              <a:extLst>
                <a:ext uri="{FF2B5EF4-FFF2-40B4-BE49-F238E27FC236}">
                  <a16:creationId xmlns:a16="http://schemas.microsoft.com/office/drawing/2014/main" id="{59C6E660-A350-B051-834B-86102A8D1DC3}"/>
                </a:ext>
              </a:extLst>
            </p:cNvPr>
            <p:cNvSpPr/>
            <p:nvPr/>
          </p:nvSpPr>
          <p:spPr>
            <a:xfrm>
              <a:off x="5725006" y="3936617"/>
              <a:ext cx="16106" cy="123327"/>
            </a:xfrm>
            <a:custGeom>
              <a:avLst/>
              <a:gdLst>
                <a:gd name="connsiteX0" fmla="*/ 16107 w 16106"/>
                <a:gd name="connsiteY0" fmla="*/ 0 h 123327"/>
                <a:gd name="connsiteX1" fmla="*/ 0 w 16106"/>
                <a:gd name="connsiteY1" fmla="*/ 0 h 123327"/>
                <a:gd name="connsiteX2" fmla="*/ 0 w 16106"/>
                <a:gd name="connsiteY2" fmla="*/ 123328 h 123327"/>
                <a:gd name="connsiteX3" fmla="*/ 16107 w 16106"/>
                <a:gd name="connsiteY3" fmla="*/ 123328 h 123327"/>
                <a:gd name="connsiteX4" fmla="*/ 16107 w 16106"/>
                <a:gd name="connsiteY4" fmla="*/ 0 h 123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06" h="123327">
                  <a:moveTo>
                    <a:pt x="16107" y="0"/>
                  </a:moveTo>
                  <a:lnTo>
                    <a:pt x="0" y="0"/>
                  </a:lnTo>
                  <a:lnTo>
                    <a:pt x="0" y="123328"/>
                  </a:lnTo>
                  <a:lnTo>
                    <a:pt x="16107" y="123328"/>
                  </a:lnTo>
                  <a:lnTo>
                    <a:pt x="16107" y="0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14" name="Полилиния: фигура 513">
              <a:extLst>
                <a:ext uri="{FF2B5EF4-FFF2-40B4-BE49-F238E27FC236}">
                  <a16:creationId xmlns:a16="http://schemas.microsoft.com/office/drawing/2014/main" id="{8A696E76-A446-B119-1665-D04FA0B2D562}"/>
                </a:ext>
              </a:extLst>
            </p:cNvPr>
            <p:cNvSpPr/>
            <p:nvPr/>
          </p:nvSpPr>
          <p:spPr>
            <a:xfrm>
              <a:off x="5721414" y="3933031"/>
              <a:ext cx="23011" cy="130512"/>
            </a:xfrm>
            <a:custGeom>
              <a:avLst/>
              <a:gdLst>
                <a:gd name="connsiteX0" fmla="*/ 19415 w 23011"/>
                <a:gd name="connsiteY0" fmla="*/ 130512 h 130512"/>
                <a:gd name="connsiteX1" fmla="*/ 3595 w 23011"/>
                <a:gd name="connsiteY1" fmla="*/ 130512 h 130512"/>
                <a:gd name="connsiteX2" fmla="*/ 1053 w 23011"/>
                <a:gd name="connsiteY2" fmla="*/ 129456 h 130512"/>
                <a:gd name="connsiteX3" fmla="*/ 0 w 23011"/>
                <a:gd name="connsiteY3" fmla="*/ 126914 h 130512"/>
                <a:gd name="connsiteX4" fmla="*/ 0 w 23011"/>
                <a:gd name="connsiteY4" fmla="*/ 3598 h 130512"/>
                <a:gd name="connsiteX5" fmla="*/ 1053 w 23011"/>
                <a:gd name="connsiteY5" fmla="*/ 1056 h 130512"/>
                <a:gd name="connsiteX6" fmla="*/ 3595 w 23011"/>
                <a:gd name="connsiteY6" fmla="*/ 0 h 130512"/>
                <a:gd name="connsiteX7" fmla="*/ 19415 w 23011"/>
                <a:gd name="connsiteY7" fmla="*/ 0 h 130512"/>
                <a:gd name="connsiteX8" fmla="*/ 21958 w 23011"/>
                <a:gd name="connsiteY8" fmla="*/ 1056 h 130512"/>
                <a:gd name="connsiteX9" fmla="*/ 23011 w 23011"/>
                <a:gd name="connsiteY9" fmla="*/ 3598 h 130512"/>
                <a:gd name="connsiteX10" fmla="*/ 23011 w 23011"/>
                <a:gd name="connsiteY10" fmla="*/ 126914 h 130512"/>
                <a:gd name="connsiteX11" fmla="*/ 22737 w 23011"/>
                <a:gd name="connsiteY11" fmla="*/ 128289 h 130512"/>
                <a:gd name="connsiteX12" fmla="*/ 21958 w 23011"/>
                <a:gd name="connsiteY12" fmla="*/ 129456 h 130512"/>
                <a:gd name="connsiteX13" fmla="*/ 20791 w 23011"/>
                <a:gd name="connsiteY13" fmla="*/ 130242 h 130512"/>
                <a:gd name="connsiteX14" fmla="*/ 19415 w 23011"/>
                <a:gd name="connsiteY14" fmla="*/ 130512 h 130512"/>
                <a:gd name="connsiteX15" fmla="*/ 6903 w 23011"/>
                <a:gd name="connsiteY15" fmla="*/ 123328 h 130512"/>
                <a:gd name="connsiteX16" fmla="*/ 15819 w 23011"/>
                <a:gd name="connsiteY16" fmla="*/ 123328 h 130512"/>
                <a:gd name="connsiteX17" fmla="*/ 15819 w 23011"/>
                <a:gd name="connsiteY17" fmla="*/ 7184 h 130512"/>
                <a:gd name="connsiteX18" fmla="*/ 7191 w 23011"/>
                <a:gd name="connsiteY18" fmla="*/ 7184 h 130512"/>
                <a:gd name="connsiteX19" fmla="*/ 6903 w 23011"/>
                <a:gd name="connsiteY19" fmla="*/ 123328 h 13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011" h="130512">
                  <a:moveTo>
                    <a:pt x="19415" y="130512"/>
                  </a:moveTo>
                  <a:lnTo>
                    <a:pt x="3595" y="130512"/>
                  </a:lnTo>
                  <a:cubicBezTo>
                    <a:pt x="2642" y="130512"/>
                    <a:pt x="1727" y="130132"/>
                    <a:pt x="1053" y="129456"/>
                  </a:cubicBezTo>
                  <a:cubicBezTo>
                    <a:pt x="378" y="128793"/>
                    <a:pt x="0" y="127872"/>
                    <a:pt x="0" y="126914"/>
                  </a:cubicBezTo>
                  <a:lnTo>
                    <a:pt x="0" y="3598"/>
                  </a:lnTo>
                  <a:cubicBezTo>
                    <a:pt x="0" y="2640"/>
                    <a:pt x="378" y="1719"/>
                    <a:pt x="1053" y="1056"/>
                  </a:cubicBezTo>
                  <a:cubicBezTo>
                    <a:pt x="1727" y="381"/>
                    <a:pt x="2642" y="0"/>
                    <a:pt x="3595" y="0"/>
                  </a:cubicBezTo>
                  <a:lnTo>
                    <a:pt x="19415" y="0"/>
                  </a:lnTo>
                  <a:cubicBezTo>
                    <a:pt x="20370" y="0"/>
                    <a:pt x="21283" y="381"/>
                    <a:pt x="21958" y="1056"/>
                  </a:cubicBezTo>
                  <a:cubicBezTo>
                    <a:pt x="22632" y="1719"/>
                    <a:pt x="23011" y="2640"/>
                    <a:pt x="23011" y="3598"/>
                  </a:cubicBezTo>
                  <a:lnTo>
                    <a:pt x="23011" y="126914"/>
                  </a:lnTo>
                  <a:cubicBezTo>
                    <a:pt x="23011" y="127393"/>
                    <a:pt x="22918" y="127860"/>
                    <a:pt x="22737" y="128289"/>
                  </a:cubicBezTo>
                  <a:cubicBezTo>
                    <a:pt x="22557" y="128732"/>
                    <a:pt x="22292" y="129124"/>
                    <a:pt x="21958" y="129456"/>
                  </a:cubicBezTo>
                  <a:cubicBezTo>
                    <a:pt x="21623" y="129800"/>
                    <a:pt x="21228" y="130058"/>
                    <a:pt x="20791" y="130242"/>
                  </a:cubicBezTo>
                  <a:cubicBezTo>
                    <a:pt x="20355" y="130426"/>
                    <a:pt x="19888" y="130512"/>
                    <a:pt x="19415" y="130512"/>
                  </a:cubicBezTo>
                  <a:close/>
                  <a:moveTo>
                    <a:pt x="6903" y="123328"/>
                  </a:moveTo>
                  <a:lnTo>
                    <a:pt x="15819" y="123328"/>
                  </a:lnTo>
                  <a:lnTo>
                    <a:pt x="15819" y="7184"/>
                  </a:lnTo>
                  <a:lnTo>
                    <a:pt x="7191" y="7184"/>
                  </a:lnTo>
                  <a:lnTo>
                    <a:pt x="6903" y="123328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15" name="Полилиния: фигура 514">
              <a:extLst>
                <a:ext uri="{FF2B5EF4-FFF2-40B4-BE49-F238E27FC236}">
                  <a16:creationId xmlns:a16="http://schemas.microsoft.com/office/drawing/2014/main" id="{2E7F1FB1-11BC-915E-0E03-9EF03501BEC2}"/>
                </a:ext>
              </a:extLst>
            </p:cNvPr>
            <p:cNvSpPr/>
            <p:nvPr/>
          </p:nvSpPr>
          <p:spPr>
            <a:xfrm>
              <a:off x="5616135" y="4109204"/>
              <a:ext cx="25743" cy="25741"/>
            </a:xfrm>
            <a:custGeom>
              <a:avLst/>
              <a:gdLst>
                <a:gd name="connsiteX0" fmla="*/ 12872 w 25743"/>
                <a:gd name="connsiteY0" fmla="*/ 25741 h 25741"/>
                <a:gd name="connsiteX1" fmla="*/ 25744 w 25743"/>
                <a:gd name="connsiteY1" fmla="*/ 12871 h 25741"/>
                <a:gd name="connsiteX2" fmla="*/ 12872 w 25743"/>
                <a:gd name="connsiteY2" fmla="*/ 0 h 25741"/>
                <a:gd name="connsiteX3" fmla="*/ 0 w 25743"/>
                <a:gd name="connsiteY3" fmla="*/ 12871 h 25741"/>
                <a:gd name="connsiteX4" fmla="*/ 12872 w 25743"/>
                <a:gd name="connsiteY4" fmla="*/ 25741 h 2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43" h="25741">
                  <a:moveTo>
                    <a:pt x="12872" y="25741"/>
                  </a:moveTo>
                  <a:cubicBezTo>
                    <a:pt x="19982" y="25741"/>
                    <a:pt x="25744" y="19982"/>
                    <a:pt x="25744" y="12871"/>
                  </a:cubicBezTo>
                  <a:cubicBezTo>
                    <a:pt x="25744" y="5760"/>
                    <a:pt x="19982" y="0"/>
                    <a:pt x="12872" y="0"/>
                  </a:cubicBezTo>
                  <a:cubicBezTo>
                    <a:pt x="5764" y="0"/>
                    <a:pt x="0" y="5760"/>
                    <a:pt x="0" y="12871"/>
                  </a:cubicBezTo>
                  <a:cubicBezTo>
                    <a:pt x="0" y="19982"/>
                    <a:pt x="5764" y="25741"/>
                    <a:pt x="12872" y="25741"/>
                  </a:cubicBez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16" name="Полилиния: фигура 515">
              <a:extLst>
                <a:ext uri="{FF2B5EF4-FFF2-40B4-BE49-F238E27FC236}">
                  <a16:creationId xmlns:a16="http://schemas.microsoft.com/office/drawing/2014/main" id="{E7D6DA0A-8CBB-1838-5F2D-73D434795DBE}"/>
                </a:ext>
              </a:extLst>
            </p:cNvPr>
            <p:cNvSpPr/>
            <p:nvPr/>
          </p:nvSpPr>
          <p:spPr>
            <a:xfrm>
              <a:off x="5612393" y="4105470"/>
              <a:ext cx="33079" cy="33074"/>
            </a:xfrm>
            <a:custGeom>
              <a:avLst/>
              <a:gdLst>
                <a:gd name="connsiteX0" fmla="*/ 16612 w 33079"/>
                <a:gd name="connsiteY0" fmla="*/ 33075 h 33074"/>
                <a:gd name="connsiteX1" fmla="*/ 7396 w 33079"/>
                <a:gd name="connsiteY1" fmla="*/ 30324 h 33074"/>
                <a:gd name="connsiteX2" fmla="*/ 1274 w 33079"/>
                <a:gd name="connsiteY2" fmla="*/ 22906 h 33074"/>
                <a:gd name="connsiteX3" fmla="*/ 314 w 33079"/>
                <a:gd name="connsiteY3" fmla="*/ 13326 h 33074"/>
                <a:gd name="connsiteX4" fmla="*/ 4845 w 33079"/>
                <a:gd name="connsiteY4" fmla="*/ 4840 h 33074"/>
                <a:gd name="connsiteX5" fmla="*/ 13330 w 33079"/>
                <a:gd name="connsiteY5" fmla="*/ 308 h 33074"/>
                <a:gd name="connsiteX6" fmla="*/ 22902 w 33079"/>
                <a:gd name="connsiteY6" fmla="*/ 1266 h 33074"/>
                <a:gd name="connsiteX7" fmla="*/ 30321 w 33079"/>
                <a:gd name="connsiteY7" fmla="*/ 7395 h 33074"/>
                <a:gd name="connsiteX8" fmla="*/ 33079 w 33079"/>
                <a:gd name="connsiteY8" fmla="*/ 16606 h 33074"/>
                <a:gd name="connsiteX9" fmla="*/ 28234 w 33079"/>
                <a:gd name="connsiteY9" fmla="*/ 28236 h 33074"/>
                <a:gd name="connsiteX10" fmla="*/ 16612 w 33079"/>
                <a:gd name="connsiteY10" fmla="*/ 33075 h 33074"/>
                <a:gd name="connsiteX11" fmla="*/ 16612 w 33079"/>
                <a:gd name="connsiteY11" fmla="*/ 7260 h 33074"/>
                <a:gd name="connsiteX12" fmla="*/ 11398 w 33079"/>
                <a:gd name="connsiteY12" fmla="*/ 8807 h 33074"/>
                <a:gd name="connsiteX13" fmla="*/ 7924 w 33079"/>
                <a:gd name="connsiteY13" fmla="*/ 12983 h 33074"/>
                <a:gd name="connsiteX14" fmla="*/ 7363 w 33079"/>
                <a:gd name="connsiteY14" fmla="*/ 18386 h 33074"/>
                <a:gd name="connsiteX15" fmla="*/ 9904 w 33079"/>
                <a:gd name="connsiteY15" fmla="*/ 23188 h 33074"/>
                <a:gd name="connsiteX16" fmla="*/ 14690 w 33079"/>
                <a:gd name="connsiteY16" fmla="*/ 25767 h 33074"/>
                <a:gd name="connsiteX17" fmla="*/ 20101 w 33079"/>
                <a:gd name="connsiteY17" fmla="*/ 25252 h 33074"/>
                <a:gd name="connsiteX18" fmla="*/ 24307 w 33079"/>
                <a:gd name="connsiteY18" fmla="*/ 21813 h 33074"/>
                <a:gd name="connsiteX19" fmla="*/ 25887 w 33079"/>
                <a:gd name="connsiteY19" fmla="*/ 16606 h 33074"/>
                <a:gd name="connsiteX20" fmla="*/ 23175 w 33079"/>
                <a:gd name="connsiteY20" fmla="*/ 10023 h 33074"/>
                <a:gd name="connsiteX21" fmla="*/ 16612 w 33079"/>
                <a:gd name="connsiteY21" fmla="*/ 7260 h 33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3079" h="33074">
                  <a:moveTo>
                    <a:pt x="16612" y="33075"/>
                  </a:moveTo>
                  <a:cubicBezTo>
                    <a:pt x="13334" y="33087"/>
                    <a:pt x="10127" y="32129"/>
                    <a:pt x="7396" y="30324"/>
                  </a:cubicBezTo>
                  <a:cubicBezTo>
                    <a:pt x="4664" y="28506"/>
                    <a:pt x="2534" y="25927"/>
                    <a:pt x="1274" y="22906"/>
                  </a:cubicBezTo>
                  <a:cubicBezTo>
                    <a:pt x="12" y="19872"/>
                    <a:pt x="-322" y="16544"/>
                    <a:pt x="314" y="13326"/>
                  </a:cubicBezTo>
                  <a:cubicBezTo>
                    <a:pt x="951" y="10109"/>
                    <a:pt x="2527" y="7161"/>
                    <a:pt x="4845" y="4840"/>
                  </a:cubicBezTo>
                  <a:cubicBezTo>
                    <a:pt x="7162" y="2531"/>
                    <a:pt x="10116" y="947"/>
                    <a:pt x="13330" y="308"/>
                  </a:cubicBezTo>
                  <a:cubicBezTo>
                    <a:pt x="16545" y="-318"/>
                    <a:pt x="19877" y="14"/>
                    <a:pt x="22902" y="1266"/>
                  </a:cubicBezTo>
                  <a:cubicBezTo>
                    <a:pt x="25927" y="2531"/>
                    <a:pt x="28510" y="4668"/>
                    <a:pt x="30321" y="7395"/>
                  </a:cubicBezTo>
                  <a:cubicBezTo>
                    <a:pt x="32134" y="10121"/>
                    <a:pt x="33093" y="13326"/>
                    <a:pt x="33079" y="16606"/>
                  </a:cubicBezTo>
                  <a:cubicBezTo>
                    <a:pt x="33060" y="20965"/>
                    <a:pt x="31318" y="25153"/>
                    <a:pt x="28234" y="28236"/>
                  </a:cubicBezTo>
                  <a:cubicBezTo>
                    <a:pt x="25151" y="31318"/>
                    <a:pt x="20973" y="33062"/>
                    <a:pt x="16612" y="33075"/>
                  </a:cubicBezTo>
                  <a:close/>
                  <a:moveTo>
                    <a:pt x="16612" y="7260"/>
                  </a:moveTo>
                  <a:cubicBezTo>
                    <a:pt x="14760" y="7247"/>
                    <a:pt x="12946" y="7788"/>
                    <a:pt x="11398" y="8807"/>
                  </a:cubicBezTo>
                  <a:cubicBezTo>
                    <a:pt x="9852" y="9826"/>
                    <a:pt x="8642" y="11276"/>
                    <a:pt x="7924" y="12983"/>
                  </a:cubicBezTo>
                  <a:cubicBezTo>
                    <a:pt x="7205" y="14690"/>
                    <a:pt x="7010" y="16569"/>
                    <a:pt x="7363" y="18386"/>
                  </a:cubicBezTo>
                  <a:cubicBezTo>
                    <a:pt x="7715" y="20204"/>
                    <a:pt x="8599" y="21874"/>
                    <a:pt x="9904" y="23188"/>
                  </a:cubicBezTo>
                  <a:cubicBezTo>
                    <a:pt x="11208" y="24515"/>
                    <a:pt x="12873" y="25411"/>
                    <a:pt x="14690" y="25767"/>
                  </a:cubicBezTo>
                  <a:cubicBezTo>
                    <a:pt x="16505" y="26136"/>
                    <a:pt x="18387" y="25964"/>
                    <a:pt x="20101" y="25252"/>
                  </a:cubicBezTo>
                  <a:cubicBezTo>
                    <a:pt x="21813" y="24552"/>
                    <a:pt x="23276" y="23348"/>
                    <a:pt x="24307" y="21813"/>
                  </a:cubicBezTo>
                  <a:cubicBezTo>
                    <a:pt x="25337" y="20278"/>
                    <a:pt x="25887" y="18460"/>
                    <a:pt x="25887" y="16606"/>
                  </a:cubicBezTo>
                  <a:cubicBezTo>
                    <a:pt x="25887" y="14137"/>
                    <a:pt x="24912" y="11779"/>
                    <a:pt x="23175" y="10023"/>
                  </a:cubicBezTo>
                  <a:cubicBezTo>
                    <a:pt x="21438" y="8279"/>
                    <a:pt x="19078" y="7284"/>
                    <a:pt x="16612" y="7260"/>
                  </a:cubicBez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17" name="Полилиния: фигура 516">
              <a:extLst>
                <a:ext uri="{FF2B5EF4-FFF2-40B4-BE49-F238E27FC236}">
                  <a16:creationId xmlns:a16="http://schemas.microsoft.com/office/drawing/2014/main" id="{14613451-E7A1-516C-0FF6-ACBF9A112B83}"/>
                </a:ext>
              </a:extLst>
            </p:cNvPr>
            <p:cNvSpPr/>
            <p:nvPr/>
          </p:nvSpPr>
          <p:spPr>
            <a:xfrm>
              <a:off x="5823521" y="4109204"/>
              <a:ext cx="25753" cy="25741"/>
            </a:xfrm>
            <a:custGeom>
              <a:avLst/>
              <a:gdLst>
                <a:gd name="connsiteX0" fmla="*/ 12871 w 25753"/>
                <a:gd name="connsiteY0" fmla="*/ 25741 h 25741"/>
                <a:gd name="connsiteX1" fmla="*/ 25754 w 25753"/>
                <a:gd name="connsiteY1" fmla="*/ 12871 h 25741"/>
                <a:gd name="connsiteX2" fmla="*/ 12871 w 25753"/>
                <a:gd name="connsiteY2" fmla="*/ 0 h 25741"/>
                <a:gd name="connsiteX3" fmla="*/ 0 w 25753"/>
                <a:gd name="connsiteY3" fmla="*/ 12871 h 25741"/>
                <a:gd name="connsiteX4" fmla="*/ 12871 w 25753"/>
                <a:gd name="connsiteY4" fmla="*/ 25741 h 2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53" h="25741">
                  <a:moveTo>
                    <a:pt x="12871" y="25741"/>
                  </a:moveTo>
                  <a:cubicBezTo>
                    <a:pt x="19982" y="25741"/>
                    <a:pt x="25754" y="19982"/>
                    <a:pt x="25754" y="12871"/>
                  </a:cubicBezTo>
                  <a:cubicBezTo>
                    <a:pt x="25754" y="5760"/>
                    <a:pt x="19982" y="0"/>
                    <a:pt x="12871" y="0"/>
                  </a:cubicBezTo>
                  <a:cubicBezTo>
                    <a:pt x="5772" y="0"/>
                    <a:pt x="0" y="5760"/>
                    <a:pt x="0" y="12871"/>
                  </a:cubicBezTo>
                  <a:cubicBezTo>
                    <a:pt x="0" y="19982"/>
                    <a:pt x="5772" y="25741"/>
                    <a:pt x="12871" y="25741"/>
                  </a:cubicBez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18" name="Полилиния: фигура 517">
              <a:extLst>
                <a:ext uri="{FF2B5EF4-FFF2-40B4-BE49-F238E27FC236}">
                  <a16:creationId xmlns:a16="http://schemas.microsoft.com/office/drawing/2014/main" id="{7FCB26D9-0F17-9A59-C166-50E04EE8DDA6}"/>
                </a:ext>
              </a:extLst>
            </p:cNvPr>
            <p:cNvSpPr/>
            <p:nvPr/>
          </p:nvSpPr>
          <p:spPr>
            <a:xfrm>
              <a:off x="5819790" y="4105470"/>
              <a:ext cx="33083" cy="33074"/>
            </a:xfrm>
            <a:custGeom>
              <a:avLst/>
              <a:gdLst>
                <a:gd name="connsiteX0" fmla="*/ 16614 w 33083"/>
                <a:gd name="connsiteY0" fmla="*/ 33075 h 33074"/>
                <a:gd name="connsiteX1" fmla="*/ 7391 w 33083"/>
                <a:gd name="connsiteY1" fmla="*/ 30324 h 33074"/>
                <a:gd name="connsiteX2" fmla="*/ 1275 w 33083"/>
                <a:gd name="connsiteY2" fmla="*/ 22906 h 33074"/>
                <a:gd name="connsiteX3" fmla="*/ 317 w 33083"/>
                <a:gd name="connsiteY3" fmla="*/ 13326 h 33074"/>
                <a:gd name="connsiteX4" fmla="*/ 4848 w 33083"/>
                <a:gd name="connsiteY4" fmla="*/ 4840 h 33074"/>
                <a:gd name="connsiteX5" fmla="*/ 13335 w 33083"/>
                <a:gd name="connsiteY5" fmla="*/ 308 h 33074"/>
                <a:gd name="connsiteX6" fmla="*/ 22902 w 33083"/>
                <a:gd name="connsiteY6" fmla="*/ 1266 h 33074"/>
                <a:gd name="connsiteX7" fmla="*/ 30320 w 33083"/>
                <a:gd name="connsiteY7" fmla="*/ 7395 h 33074"/>
                <a:gd name="connsiteX8" fmla="*/ 33083 w 33083"/>
                <a:gd name="connsiteY8" fmla="*/ 16606 h 33074"/>
                <a:gd name="connsiteX9" fmla="*/ 28232 w 33083"/>
                <a:gd name="connsiteY9" fmla="*/ 28236 h 33074"/>
                <a:gd name="connsiteX10" fmla="*/ 16614 w 33083"/>
                <a:gd name="connsiteY10" fmla="*/ 33075 h 33074"/>
                <a:gd name="connsiteX11" fmla="*/ 16614 w 33083"/>
                <a:gd name="connsiteY11" fmla="*/ 7260 h 33074"/>
                <a:gd name="connsiteX12" fmla="*/ 11394 w 33083"/>
                <a:gd name="connsiteY12" fmla="*/ 8807 h 33074"/>
                <a:gd name="connsiteX13" fmla="*/ 7919 w 33083"/>
                <a:gd name="connsiteY13" fmla="*/ 12983 h 33074"/>
                <a:gd name="connsiteX14" fmla="*/ 7366 w 33083"/>
                <a:gd name="connsiteY14" fmla="*/ 18386 h 33074"/>
                <a:gd name="connsiteX15" fmla="*/ 9908 w 33083"/>
                <a:gd name="connsiteY15" fmla="*/ 23188 h 33074"/>
                <a:gd name="connsiteX16" fmla="*/ 14686 w 33083"/>
                <a:gd name="connsiteY16" fmla="*/ 25767 h 33074"/>
                <a:gd name="connsiteX17" fmla="*/ 20102 w 33083"/>
                <a:gd name="connsiteY17" fmla="*/ 25252 h 33074"/>
                <a:gd name="connsiteX18" fmla="*/ 24302 w 33083"/>
                <a:gd name="connsiteY18" fmla="*/ 21813 h 33074"/>
                <a:gd name="connsiteX19" fmla="*/ 25886 w 33083"/>
                <a:gd name="connsiteY19" fmla="*/ 16606 h 33074"/>
                <a:gd name="connsiteX20" fmla="*/ 23172 w 33083"/>
                <a:gd name="connsiteY20" fmla="*/ 10023 h 33074"/>
                <a:gd name="connsiteX21" fmla="*/ 16614 w 33083"/>
                <a:gd name="connsiteY21" fmla="*/ 7260 h 33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3083" h="33074">
                  <a:moveTo>
                    <a:pt x="16614" y="33075"/>
                  </a:moveTo>
                  <a:cubicBezTo>
                    <a:pt x="13335" y="33087"/>
                    <a:pt x="10129" y="32129"/>
                    <a:pt x="7391" y="30324"/>
                  </a:cubicBezTo>
                  <a:cubicBezTo>
                    <a:pt x="4664" y="28506"/>
                    <a:pt x="2527" y="25927"/>
                    <a:pt x="1275" y="22906"/>
                  </a:cubicBezTo>
                  <a:cubicBezTo>
                    <a:pt x="10" y="19872"/>
                    <a:pt x="-322" y="16544"/>
                    <a:pt x="317" y="13326"/>
                  </a:cubicBezTo>
                  <a:cubicBezTo>
                    <a:pt x="943" y="10109"/>
                    <a:pt x="2527" y="7161"/>
                    <a:pt x="4848" y="4840"/>
                  </a:cubicBezTo>
                  <a:cubicBezTo>
                    <a:pt x="7157" y="2531"/>
                    <a:pt x="10117" y="947"/>
                    <a:pt x="13335" y="308"/>
                  </a:cubicBezTo>
                  <a:cubicBezTo>
                    <a:pt x="16540" y="-318"/>
                    <a:pt x="19881" y="14"/>
                    <a:pt x="22902" y="1266"/>
                  </a:cubicBezTo>
                  <a:cubicBezTo>
                    <a:pt x="25923" y="2531"/>
                    <a:pt x="28514" y="4668"/>
                    <a:pt x="30320" y="7395"/>
                  </a:cubicBezTo>
                  <a:cubicBezTo>
                    <a:pt x="32137" y="10121"/>
                    <a:pt x="33095" y="13326"/>
                    <a:pt x="33083" y="16606"/>
                  </a:cubicBezTo>
                  <a:cubicBezTo>
                    <a:pt x="33058" y="20965"/>
                    <a:pt x="31314" y="25153"/>
                    <a:pt x="28232" y="28236"/>
                  </a:cubicBezTo>
                  <a:cubicBezTo>
                    <a:pt x="25149" y="31318"/>
                    <a:pt x="20974" y="33062"/>
                    <a:pt x="16614" y="33075"/>
                  </a:cubicBezTo>
                  <a:close/>
                  <a:moveTo>
                    <a:pt x="16614" y="7260"/>
                  </a:moveTo>
                  <a:cubicBezTo>
                    <a:pt x="14759" y="7247"/>
                    <a:pt x="12942" y="7788"/>
                    <a:pt x="11394" y="8807"/>
                  </a:cubicBezTo>
                  <a:cubicBezTo>
                    <a:pt x="9847" y="9826"/>
                    <a:pt x="8643" y="11276"/>
                    <a:pt x="7919" y="12983"/>
                  </a:cubicBezTo>
                  <a:cubicBezTo>
                    <a:pt x="7206" y="14690"/>
                    <a:pt x="7010" y="16569"/>
                    <a:pt x="7366" y="18386"/>
                  </a:cubicBezTo>
                  <a:cubicBezTo>
                    <a:pt x="7710" y="20204"/>
                    <a:pt x="8594" y="21874"/>
                    <a:pt x="9908" y="23188"/>
                  </a:cubicBezTo>
                  <a:cubicBezTo>
                    <a:pt x="11210" y="24515"/>
                    <a:pt x="12868" y="25411"/>
                    <a:pt x="14686" y="25767"/>
                  </a:cubicBezTo>
                  <a:cubicBezTo>
                    <a:pt x="16503" y="26136"/>
                    <a:pt x="18382" y="25964"/>
                    <a:pt x="20102" y="25252"/>
                  </a:cubicBezTo>
                  <a:cubicBezTo>
                    <a:pt x="21809" y="24552"/>
                    <a:pt x="23270" y="23348"/>
                    <a:pt x="24302" y="21813"/>
                  </a:cubicBezTo>
                  <a:cubicBezTo>
                    <a:pt x="25333" y="20278"/>
                    <a:pt x="25886" y="18460"/>
                    <a:pt x="25886" y="16606"/>
                  </a:cubicBezTo>
                  <a:cubicBezTo>
                    <a:pt x="25886" y="14137"/>
                    <a:pt x="24916" y="11779"/>
                    <a:pt x="23172" y="10023"/>
                  </a:cubicBezTo>
                  <a:cubicBezTo>
                    <a:pt x="21440" y="8279"/>
                    <a:pt x="19082" y="7284"/>
                    <a:pt x="16614" y="7260"/>
                  </a:cubicBez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19" name="Полилиния: фигура 518">
              <a:extLst>
                <a:ext uri="{FF2B5EF4-FFF2-40B4-BE49-F238E27FC236}">
                  <a16:creationId xmlns:a16="http://schemas.microsoft.com/office/drawing/2014/main" id="{5687738C-06BC-7AF7-29B4-C6C270DEA21B}"/>
                </a:ext>
              </a:extLst>
            </p:cNvPr>
            <p:cNvSpPr/>
            <p:nvPr/>
          </p:nvSpPr>
          <p:spPr>
            <a:xfrm>
              <a:off x="5610889" y="4059945"/>
              <a:ext cx="242622" cy="57463"/>
            </a:xfrm>
            <a:custGeom>
              <a:avLst/>
              <a:gdLst>
                <a:gd name="connsiteX0" fmla="*/ 128503 w 242622"/>
                <a:gd name="connsiteY0" fmla="*/ 0 h 57463"/>
                <a:gd name="connsiteX1" fmla="*/ 121313 w 242622"/>
                <a:gd name="connsiteY1" fmla="*/ 1081 h 57463"/>
                <a:gd name="connsiteX2" fmla="*/ 114122 w 242622"/>
                <a:gd name="connsiteY2" fmla="*/ 0 h 57463"/>
                <a:gd name="connsiteX3" fmla="*/ 0 w 242622"/>
                <a:gd name="connsiteY3" fmla="*/ 47897 h 57463"/>
                <a:gd name="connsiteX4" fmla="*/ 0 w 242622"/>
                <a:gd name="connsiteY4" fmla="*/ 57464 h 57463"/>
                <a:gd name="connsiteX5" fmla="*/ 19128 w 242622"/>
                <a:gd name="connsiteY5" fmla="*/ 57464 h 57463"/>
                <a:gd name="connsiteX6" fmla="*/ 23442 w 242622"/>
                <a:gd name="connsiteY6" fmla="*/ 47897 h 57463"/>
                <a:gd name="connsiteX7" fmla="*/ 121313 w 242622"/>
                <a:gd name="connsiteY7" fmla="*/ 22364 h 57463"/>
                <a:gd name="connsiteX8" fmla="*/ 219251 w 242622"/>
                <a:gd name="connsiteY8" fmla="*/ 47897 h 57463"/>
                <a:gd name="connsiteX9" fmla="*/ 223501 w 242622"/>
                <a:gd name="connsiteY9" fmla="*/ 57464 h 57463"/>
                <a:gd name="connsiteX10" fmla="*/ 242623 w 242622"/>
                <a:gd name="connsiteY10" fmla="*/ 57464 h 57463"/>
                <a:gd name="connsiteX11" fmla="*/ 242623 w 242622"/>
                <a:gd name="connsiteY11" fmla="*/ 47897 h 57463"/>
                <a:gd name="connsiteX12" fmla="*/ 128503 w 242622"/>
                <a:gd name="connsiteY12" fmla="*/ 0 h 57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2622" h="57463">
                  <a:moveTo>
                    <a:pt x="128503" y="0"/>
                  </a:moveTo>
                  <a:lnTo>
                    <a:pt x="121313" y="1081"/>
                  </a:lnTo>
                  <a:lnTo>
                    <a:pt x="114122" y="0"/>
                  </a:lnTo>
                  <a:lnTo>
                    <a:pt x="0" y="47897"/>
                  </a:lnTo>
                  <a:lnTo>
                    <a:pt x="0" y="57464"/>
                  </a:lnTo>
                  <a:lnTo>
                    <a:pt x="19128" y="57464"/>
                  </a:lnTo>
                  <a:lnTo>
                    <a:pt x="23442" y="47897"/>
                  </a:lnTo>
                  <a:lnTo>
                    <a:pt x="121313" y="22364"/>
                  </a:lnTo>
                  <a:lnTo>
                    <a:pt x="219251" y="47897"/>
                  </a:lnTo>
                  <a:lnTo>
                    <a:pt x="223501" y="57464"/>
                  </a:lnTo>
                  <a:lnTo>
                    <a:pt x="242623" y="57464"/>
                  </a:lnTo>
                  <a:lnTo>
                    <a:pt x="242623" y="47897"/>
                  </a:lnTo>
                  <a:lnTo>
                    <a:pt x="128503" y="0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20" name="Полилиния: фигура 519">
              <a:extLst>
                <a:ext uri="{FF2B5EF4-FFF2-40B4-BE49-F238E27FC236}">
                  <a16:creationId xmlns:a16="http://schemas.microsoft.com/office/drawing/2014/main" id="{BB06C544-3FEC-F0D2-15B4-A7F551E7ADD2}"/>
                </a:ext>
              </a:extLst>
            </p:cNvPr>
            <p:cNvSpPr/>
            <p:nvPr/>
          </p:nvSpPr>
          <p:spPr>
            <a:xfrm>
              <a:off x="5607218" y="4056503"/>
              <a:ext cx="249818" cy="64492"/>
            </a:xfrm>
            <a:custGeom>
              <a:avLst/>
              <a:gdLst>
                <a:gd name="connsiteX0" fmla="*/ 246293 w 249818"/>
                <a:gd name="connsiteY0" fmla="*/ 64492 h 64492"/>
                <a:gd name="connsiteX1" fmla="*/ 227098 w 249818"/>
                <a:gd name="connsiteY1" fmla="*/ 64492 h 64492"/>
                <a:gd name="connsiteX2" fmla="*/ 225133 w 249818"/>
                <a:gd name="connsiteY2" fmla="*/ 63939 h 64492"/>
                <a:gd name="connsiteX3" fmla="*/ 223782 w 249818"/>
                <a:gd name="connsiteY3" fmla="*/ 62416 h 64492"/>
                <a:gd name="connsiteX4" fmla="*/ 220257 w 249818"/>
                <a:gd name="connsiteY4" fmla="*/ 54360 h 64492"/>
                <a:gd name="connsiteX5" fmla="*/ 124908 w 249818"/>
                <a:gd name="connsiteY5" fmla="*/ 29552 h 64492"/>
                <a:gd name="connsiteX6" fmla="*/ 29556 w 249818"/>
                <a:gd name="connsiteY6" fmla="*/ 54360 h 64492"/>
                <a:gd name="connsiteX7" fmla="*/ 26032 w 249818"/>
                <a:gd name="connsiteY7" fmla="*/ 62416 h 64492"/>
                <a:gd name="connsiteX8" fmla="*/ 24686 w 249818"/>
                <a:gd name="connsiteY8" fmla="*/ 63939 h 64492"/>
                <a:gd name="connsiteX9" fmla="*/ 22724 w 249818"/>
                <a:gd name="connsiteY9" fmla="*/ 64492 h 64492"/>
                <a:gd name="connsiteX10" fmla="*/ 3596 w 249818"/>
                <a:gd name="connsiteY10" fmla="*/ 64492 h 64492"/>
                <a:gd name="connsiteX11" fmla="*/ 1054 w 249818"/>
                <a:gd name="connsiteY11" fmla="*/ 63448 h 64492"/>
                <a:gd name="connsiteX12" fmla="*/ 0 w 249818"/>
                <a:gd name="connsiteY12" fmla="*/ 60906 h 64492"/>
                <a:gd name="connsiteX13" fmla="*/ 0 w 249818"/>
                <a:gd name="connsiteY13" fmla="*/ 51339 h 64492"/>
                <a:gd name="connsiteX14" fmla="*/ 614 w 249818"/>
                <a:gd name="connsiteY14" fmla="*/ 49349 h 64492"/>
                <a:gd name="connsiteX15" fmla="*/ 2229 w 249818"/>
                <a:gd name="connsiteY15" fmla="*/ 48035 h 64492"/>
                <a:gd name="connsiteX16" fmla="*/ 116352 w 249818"/>
                <a:gd name="connsiteY16" fmla="*/ 138 h 64492"/>
                <a:gd name="connsiteX17" fmla="*/ 118221 w 249818"/>
                <a:gd name="connsiteY17" fmla="*/ 138 h 64492"/>
                <a:gd name="connsiteX18" fmla="*/ 124908 w 249818"/>
                <a:gd name="connsiteY18" fmla="*/ 1072 h 64492"/>
                <a:gd name="connsiteX19" fmla="*/ 131597 w 249818"/>
                <a:gd name="connsiteY19" fmla="*/ 138 h 64492"/>
                <a:gd name="connsiteX20" fmla="*/ 133466 w 249818"/>
                <a:gd name="connsiteY20" fmla="*/ 138 h 64492"/>
                <a:gd name="connsiteX21" fmla="*/ 247583 w 249818"/>
                <a:gd name="connsiteY21" fmla="*/ 48035 h 64492"/>
                <a:gd name="connsiteX22" fmla="*/ 249204 w 249818"/>
                <a:gd name="connsiteY22" fmla="*/ 49349 h 64492"/>
                <a:gd name="connsiteX23" fmla="*/ 249818 w 249818"/>
                <a:gd name="connsiteY23" fmla="*/ 51339 h 64492"/>
                <a:gd name="connsiteX24" fmla="*/ 249818 w 249818"/>
                <a:gd name="connsiteY24" fmla="*/ 60906 h 64492"/>
                <a:gd name="connsiteX25" fmla="*/ 248787 w 249818"/>
                <a:gd name="connsiteY25" fmla="*/ 63423 h 64492"/>
                <a:gd name="connsiteX26" fmla="*/ 246293 w 249818"/>
                <a:gd name="connsiteY26" fmla="*/ 64492 h 64492"/>
                <a:gd name="connsiteX27" fmla="*/ 229468 w 249818"/>
                <a:gd name="connsiteY27" fmla="*/ 57307 h 64492"/>
                <a:gd name="connsiteX28" fmla="*/ 242695 w 249818"/>
                <a:gd name="connsiteY28" fmla="*/ 57307 h 64492"/>
                <a:gd name="connsiteX29" fmla="*/ 242695 w 249818"/>
                <a:gd name="connsiteY29" fmla="*/ 53709 h 64492"/>
                <a:gd name="connsiteX30" fmla="*/ 131740 w 249818"/>
                <a:gd name="connsiteY30" fmla="*/ 7188 h 64492"/>
                <a:gd name="connsiteX31" fmla="*/ 125484 w 249818"/>
                <a:gd name="connsiteY31" fmla="*/ 8121 h 64492"/>
                <a:gd name="connsiteX32" fmla="*/ 124477 w 249818"/>
                <a:gd name="connsiteY32" fmla="*/ 8121 h 64492"/>
                <a:gd name="connsiteX33" fmla="*/ 118221 w 249818"/>
                <a:gd name="connsiteY33" fmla="*/ 7188 h 64492"/>
                <a:gd name="connsiteX34" fmla="*/ 7263 w 249818"/>
                <a:gd name="connsiteY34" fmla="*/ 53709 h 64492"/>
                <a:gd name="connsiteX35" fmla="*/ 7263 w 249818"/>
                <a:gd name="connsiteY35" fmla="*/ 57307 h 64492"/>
                <a:gd name="connsiteX36" fmla="*/ 20495 w 249818"/>
                <a:gd name="connsiteY36" fmla="*/ 57307 h 64492"/>
                <a:gd name="connsiteX37" fmla="*/ 23802 w 249818"/>
                <a:gd name="connsiteY37" fmla="*/ 50110 h 64492"/>
                <a:gd name="connsiteX38" fmla="*/ 24755 w 249818"/>
                <a:gd name="connsiteY38" fmla="*/ 48833 h 64492"/>
                <a:gd name="connsiteX39" fmla="*/ 26176 w 249818"/>
                <a:gd name="connsiteY39" fmla="*/ 48096 h 64492"/>
                <a:gd name="connsiteX40" fmla="*/ 124046 w 249818"/>
                <a:gd name="connsiteY40" fmla="*/ 22576 h 64492"/>
                <a:gd name="connsiteX41" fmla="*/ 125916 w 249818"/>
                <a:gd name="connsiteY41" fmla="*/ 22576 h 64492"/>
                <a:gd name="connsiteX42" fmla="*/ 223782 w 249818"/>
                <a:gd name="connsiteY42" fmla="*/ 48096 h 64492"/>
                <a:gd name="connsiteX43" fmla="*/ 225207 w 249818"/>
                <a:gd name="connsiteY43" fmla="*/ 48833 h 64492"/>
                <a:gd name="connsiteX44" fmla="*/ 226164 w 249818"/>
                <a:gd name="connsiteY44" fmla="*/ 50110 h 64492"/>
                <a:gd name="connsiteX45" fmla="*/ 229468 w 249818"/>
                <a:gd name="connsiteY45" fmla="*/ 57307 h 64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49818" h="64492">
                  <a:moveTo>
                    <a:pt x="246293" y="64492"/>
                  </a:moveTo>
                  <a:lnTo>
                    <a:pt x="227098" y="64492"/>
                  </a:lnTo>
                  <a:cubicBezTo>
                    <a:pt x="226398" y="64504"/>
                    <a:pt x="225722" y="64320"/>
                    <a:pt x="225133" y="63939"/>
                  </a:cubicBezTo>
                  <a:cubicBezTo>
                    <a:pt x="224543" y="63571"/>
                    <a:pt x="224077" y="63043"/>
                    <a:pt x="223782" y="62416"/>
                  </a:cubicBezTo>
                  <a:lnTo>
                    <a:pt x="220257" y="54360"/>
                  </a:lnTo>
                  <a:lnTo>
                    <a:pt x="124908" y="29552"/>
                  </a:lnTo>
                  <a:lnTo>
                    <a:pt x="29556" y="54360"/>
                  </a:lnTo>
                  <a:lnTo>
                    <a:pt x="26032" y="62416"/>
                  </a:lnTo>
                  <a:cubicBezTo>
                    <a:pt x="25740" y="63043"/>
                    <a:pt x="25273" y="63571"/>
                    <a:pt x="24686" y="63939"/>
                  </a:cubicBezTo>
                  <a:cubicBezTo>
                    <a:pt x="24099" y="64320"/>
                    <a:pt x="23418" y="64504"/>
                    <a:pt x="22724" y="64492"/>
                  </a:cubicBezTo>
                  <a:lnTo>
                    <a:pt x="3596" y="64492"/>
                  </a:lnTo>
                  <a:cubicBezTo>
                    <a:pt x="2643" y="64492"/>
                    <a:pt x="1728" y="64123"/>
                    <a:pt x="1054" y="63448"/>
                  </a:cubicBezTo>
                  <a:cubicBezTo>
                    <a:pt x="379" y="62772"/>
                    <a:pt x="0" y="61851"/>
                    <a:pt x="0" y="60906"/>
                  </a:cubicBezTo>
                  <a:lnTo>
                    <a:pt x="0" y="51339"/>
                  </a:lnTo>
                  <a:cubicBezTo>
                    <a:pt x="4" y="50626"/>
                    <a:pt x="217" y="49939"/>
                    <a:pt x="614" y="49349"/>
                  </a:cubicBezTo>
                  <a:cubicBezTo>
                    <a:pt x="1011" y="48759"/>
                    <a:pt x="1573" y="48305"/>
                    <a:pt x="2229" y="48035"/>
                  </a:cubicBezTo>
                  <a:lnTo>
                    <a:pt x="116352" y="138"/>
                  </a:lnTo>
                  <a:cubicBezTo>
                    <a:pt x="116961" y="-46"/>
                    <a:pt x="117611" y="-46"/>
                    <a:pt x="118221" y="138"/>
                  </a:cubicBezTo>
                  <a:lnTo>
                    <a:pt x="124908" y="1072"/>
                  </a:lnTo>
                  <a:lnTo>
                    <a:pt x="131597" y="138"/>
                  </a:lnTo>
                  <a:cubicBezTo>
                    <a:pt x="132207" y="-46"/>
                    <a:pt x="132856" y="-46"/>
                    <a:pt x="133466" y="138"/>
                  </a:cubicBezTo>
                  <a:lnTo>
                    <a:pt x="247583" y="48035"/>
                  </a:lnTo>
                  <a:cubicBezTo>
                    <a:pt x="248246" y="48305"/>
                    <a:pt x="248811" y="48759"/>
                    <a:pt x="249204" y="49349"/>
                  </a:cubicBezTo>
                  <a:cubicBezTo>
                    <a:pt x="249597" y="49939"/>
                    <a:pt x="249818" y="50626"/>
                    <a:pt x="249818" y="51339"/>
                  </a:cubicBezTo>
                  <a:lnTo>
                    <a:pt x="249818" y="60906"/>
                  </a:lnTo>
                  <a:cubicBezTo>
                    <a:pt x="249818" y="61839"/>
                    <a:pt x="249450" y="62748"/>
                    <a:pt x="248787" y="63423"/>
                  </a:cubicBezTo>
                  <a:cubicBezTo>
                    <a:pt x="248136" y="64086"/>
                    <a:pt x="247239" y="64480"/>
                    <a:pt x="246293" y="64492"/>
                  </a:cubicBezTo>
                  <a:close/>
                  <a:moveTo>
                    <a:pt x="229468" y="57307"/>
                  </a:moveTo>
                  <a:lnTo>
                    <a:pt x="242695" y="57307"/>
                  </a:lnTo>
                  <a:lnTo>
                    <a:pt x="242695" y="53709"/>
                  </a:lnTo>
                  <a:lnTo>
                    <a:pt x="131740" y="7188"/>
                  </a:lnTo>
                  <a:lnTo>
                    <a:pt x="125484" y="8121"/>
                  </a:lnTo>
                  <a:lnTo>
                    <a:pt x="124477" y="8121"/>
                  </a:lnTo>
                  <a:lnTo>
                    <a:pt x="118221" y="7188"/>
                  </a:lnTo>
                  <a:lnTo>
                    <a:pt x="7263" y="53709"/>
                  </a:lnTo>
                  <a:lnTo>
                    <a:pt x="7263" y="57307"/>
                  </a:lnTo>
                  <a:lnTo>
                    <a:pt x="20495" y="57307"/>
                  </a:lnTo>
                  <a:lnTo>
                    <a:pt x="23802" y="50110"/>
                  </a:lnTo>
                  <a:cubicBezTo>
                    <a:pt x="24017" y="49619"/>
                    <a:pt x="24344" y="49177"/>
                    <a:pt x="24755" y="48833"/>
                  </a:cubicBezTo>
                  <a:cubicBezTo>
                    <a:pt x="25167" y="48489"/>
                    <a:pt x="25653" y="48231"/>
                    <a:pt x="26176" y="48096"/>
                  </a:cubicBezTo>
                  <a:lnTo>
                    <a:pt x="124046" y="22576"/>
                  </a:lnTo>
                  <a:cubicBezTo>
                    <a:pt x="124651" y="22355"/>
                    <a:pt x="125311" y="22355"/>
                    <a:pt x="125916" y="22576"/>
                  </a:cubicBezTo>
                  <a:lnTo>
                    <a:pt x="223782" y="48096"/>
                  </a:lnTo>
                  <a:cubicBezTo>
                    <a:pt x="224310" y="48231"/>
                    <a:pt x="224789" y="48489"/>
                    <a:pt x="225207" y="48833"/>
                  </a:cubicBezTo>
                  <a:cubicBezTo>
                    <a:pt x="225624" y="49177"/>
                    <a:pt x="225943" y="49619"/>
                    <a:pt x="226164" y="50110"/>
                  </a:cubicBezTo>
                  <a:lnTo>
                    <a:pt x="229468" y="57307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21" name="Полилиния: фигура 520">
              <a:extLst>
                <a:ext uri="{FF2B5EF4-FFF2-40B4-BE49-F238E27FC236}">
                  <a16:creationId xmlns:a16="http://schemas.microsoft.com/office/drawing/2014/main" id="{B0E79492-4BB3-5831-014F-FB89D047C7F6}"/>
                </a:ext>
              </a:extLst>
            </p:cNvPr>
            <p:cNvSpPr/>
            <p:nvPr/>
          </p:nvSpPr>
          <p:spPr>
            <a:xfrm>
              <a:off x="5725006" y="4059945"/>
              <a:ext cx="16466" cy="61848"/>
            </a:xfrm>
            <a:custGeom>
              <a:avLst/>
              <a:gdLst>
                <a:gd name="connsiteX0" fmla="*/ 16467 w 16466"/>
                <a:gd name="connsiteY0" fmla="*/ 0 h 61848"/>
                <a:gd name="connsiteX1" fmla="*/ 0 w 16466"/>
                <a:gd name="connsiteY1" fmla="*/ 0 h 61848"/>
                <a:gd name="connsiteX2" fmla="*/ 0 w 16466"/>
                <a:gd name="connsiteY2" fmla="*/ 61848 h 61848"/>
                <a:gd name="connsiteX3" fmla="*/ 16467 w 16466"/>
                <a:gd name="connsiteY3" fmla="*/ 61848 h 61848"/>
                <a:gd name="connsiteX4" fmla="*/ 16467 w 16466"/>
                <a:gd name="connsiteY4" fmla="*/ 0 h 6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66" h="61848">
                  <a:moveTo>
                    <a:pt x="16467" y="0"/>
                  </a:moveTo>
                  <a:lnTo>
                    <a:pt x="0" y="0"/>
                  </a:lnTo>
                  <a:lnTo>
                    <a:pt x="0" y="61848"/>
                  </a:lnTo>
                  <a:lnTo>
                    <a:pt x="16467" y="61848"/>
                  </a:lnTo>
                  <a:lnTo>
                    <a:pt x="16467" y="0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22" name="Полилиния: фигура 521">
              <a:extLst>
                <a:ext uri="{FF2B5EF4-FFF2-40B4-BE49-F238E27FC236}">
                  <a16:creationId xmlns:a16="http://schemas.microsoft.com/office/drawing/2014/main" id="{D9485214-D687-EF93-4E0D-6A2DC4CC510F}"/>
                </a:ext>
              </a:extLst>
            </p:cNvPr>
            <p:cNvSpPr/>
            <p:nvPr/>
          </p:nvSpPr>
          <p:spPr>
            <a:xfrm>
              <a:off x="5721414" y="4056346"/>
              <a:ext cx="23658" cy="69044"/>
            </a:xfrm>
            <a:custGeom>
              <a:avLst/>
              <a:gdLst>
                <a:gd name="connsiteX0" fmla="*/ 20063 w 23658"/>
                <a:gd name="connsiteY0" fmla="*/ 69045 h 69044"/>
                <a:gd name="connsiteX1" fmla="*/ 3595 w 23658"/>
                <a:gd name="connsiteY1" fmla="*/ 69045 h 69044"/>
                <a:gd name="connsiteX2" fmla="*/ 1053 w 23658"/>
                <a:gd name="connsiteY2" fmla="*/ 67989 h 69044"/>
                <a:gd name="connsiteX3" fmla="*/ 0 w 23658"/>
                <a:gd name="connsiteY3" fmla="*/ 65446 h 69044"/>
                <a:gd name="connsiteX4" fmla="*/ 0 w 23658"/>
                <a:gd name="connsiteY4" fmla="*/ 3598 h 69044"/>
                <a:gd name="connsiteX5" fmla="*/ 1053 w 23658"/>
                <a:gd name="connsiteY5" fmla="*/ 1056 h 69044"/>
                <a:gd name="connsiteX6" fmla="*/ 3595 w 23658"/>
                <a:gd name="connsiteY6" fmla="*/ 0 h 69044"/>
                <a:gd name="connsiteX7" fmla="*/ 20063 w 23658"/>
                <a:gd name="connsiteY7" fmla="*/ 0 h 69044"/>
                <a:gd name="connsiteX8" fmla="*/ 22605 w 23658"/>
                <a:gd name="connsiteY8" fmla="*/ 1056 h 69044"/>
                <a:gd name="connsiteX9" fmla="*/ 23659 w 23658"/>
                <a:gd name="connsiteY9" fmla="*/ 3598 h 69044"/>
                <a:gd name="connsiteX10" fmla="*/ 23659 w 23658"/>
                <a:gd name="connsiteY10" fmla="*/ 65446 h 69044"/>
                <a:gd name="connsiteX11" fmla="*/ 22605 w 23658"/>
                <a:gd name="connsiteY11" fmla="*/ 67989 h 69044"/>
                <a:gd name="connsiteX12" fmla="*/ 20063 w 23658"/>
                <a:gd name="connsiteY12" fmla="*/ 69045 h 69044"/>
                <a:gd name="connsiteX13" fmla="*/ 7191 w 23658"/>
                <a:gd name="connsiteY13" fmla="*/ 61848 h 69044"/>
                <a:gd name="connsiteX14" fmla="*/ 16467 w 23658"/>
                <a:gd name="connsiteY14" fmla="*/ 61848 h 69044"/>
                <a:gd name="connsiteX15" fmla="*/ 16467 w 23658"/>
                <a:gd name="connsiteY15" fmla="*/ 7197 h 69044"/>
                <a:gd name="connsiteX16" fmla="*/ 7191 w 23658"/>
                <a:gd name="connsiteY16" fmla="*/ 7197 h 69044"/>
                <a:gd name="connsiteX17" fmla="*/ 7191 w 23658"/>
                <a:gd name="connsiteY17" fmla="*/ 61848 h 69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658" h="69044">
                  <a:moveTo>
                    <a:pt x="20063" y="69045"/>
                  </a:moveTo>
                  <a:lnTo>
                    <a:pt x="3595" y="69045"/>
                  </a:lnTo>
                  <a:cubicBezTo>
                    <a:pt x="2642" y="69045"/>
                    <a:pt x="1727" y="68664"/>
                    <a:pt x="1053" y="67989"/>
                  </a:cubicBezTo>
                  <a:cubicBezTo>
                    <a:pt x="378" y="67313"/>
                    <a:pt x="0" y="66392"/>
                    <a:pt x="0" y="65446"/>
                  </a:cubicBezTo>
                  <a:lnTo>
                    <a:pt x="0" y="3598"/>
                  </a:lnTo>
                  <a:cubicBezTo>
                    <a:pt x="0" y="2653"/>
                    <a:pt x="378" y="1732"/>
                    <a:pt x="1053" y="1056"/>
                  </a:cubicBezTo>
                  <a:cubicBezTo>
                    <a:pt x="1727" y="381"/>
                    <a:pt x="2642" y="0"/>
                    <a:pt x="3595" y="0"/>
                  </a:cubicBezTo>
                  <a:lnTo>
                    <a:pt x="20063" y="0"/>
                  </a:lnTo>
                  <a:cubicBezTo>
                    <a:pt x="21016" y="0"/>
                    <a:pt x="21931" y="381"/>
                    <a:pt x="22605" y="1056"/>
                  </a:cubicBezTo>
                  <a:cubicBezTo>
                    <a:pt x="23279" y="1732"/>
                    <a:pt x="23659" y="2653"/>
                    <a:pt x="23659" y="3598"/>
                  </a:cubicBezTo>
                  <a:lnTo>
                    <a:pt x="23659" y="65446"/>
                  </a:lnTo>
                  <a:cubicBezTo>
                    <a:pt x="23659" y="66392"/>
                    <a:pt x="23279" y="67313"/>
                    <a:pt x="22605" y="67989"/>
                  </a:cubicBezTo>
                  <a:cubicBezTo>
                    <a:pt x="21931" y="68664"/>
                    <a:pt x="21016" y="69045"/>
                    <a:pt x="20063" y="69045"/>
                  </a:cubicBezTo>
                  <a:close/>
                  <a:moveTo>
                    <a:pt x="7191" y="61848"/>
                  </a:moveTo>
                  <a:lnTo>
                    <a:pt x="16467" y="61848"/>
                  </a:lnTo>
                  <a:lnTo>
                    <a:pt x="16467" y="7197"/>
                  </a:lnTo>
                  <a:lnTo>
                    <a:pt x="7191" y="7197"/>
                  </a:lnTo>
                  <a:lnTo>
                    <a:pt x="7191" y="61848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23" name="Полилиния: фигура 522">
              <a:extLst>
                <a:ext uri="{FF2B5EF4-FFF2-40B4-BE49-F238E27FC236}">
                  <a16:creationId xmlns:a16="http://schemas.microsoft.com/office/drawing/2014/main" id="{B4357D54-F0D4-079A-C55F-29D8E23A848C}"/>
                </a:ext>
              </a:extLst>
            </p:cNvPr>
            <p:cNvSpPr/>
            <p:nvPr/>
          </p:nvSpPr>
          <p:spPr>
            <a:xfrm>
              <a:off x="5725149" y="4118047"/>
              <a:ext cx="15100" cy="20497"/>
            </a:xfrm>
            <a:custGeom>
              <a:avLst/>
              <a:gdLst>
                <a:gd name="connsiteX0" fmla="*/ 15101 w 15100"/>
                <a:gd name="connsiteY0" fmla="*/ 0 h 20497"/>
                <a:gd name="connsiteX1" fmla="*/ 0 w 15100"/>
                <a:gd name="connsiteY1" fmla="*/ 0 h 20497"/>
                <a:gd name="connsiteX2" fmla="*/ 0 w 15100"/>
                <a:gd name="connsiteY2" fmla="*/ 20497 h 20497"/>
                <a:gd name="connsiteX3" fmla="*/ 15101 w 15100"/>
                <a:gd name="connsiteY3" fmla="*/ 20497 h 20497"/>
                <a:gd name="connsiteX4" fmla="*/ 15101 w 15100"/>
                <a:gd name="connsiteY4" fmla="*/ 0 h 20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00" h="20497">
                  <a:moveTo>
                    <a:pt x="15101" y="0"/>
                  </a:moveTo>
                  <a:lnTo>
                    <a:pt x="0" y="0"/>
                  </a:lnTo>
                  <a:lnTo>
                    <a:pt x="0" y="20497"/>
                  </a:lnTo>
                  <a:lnTo>
                    <a:pt x="15101" y="20497"/>
                  </a:lnTo>
                  <a:lnTo>
                    <a:pt x="15101" y="0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24" name="Полилиния: фигура 523">
              <a:extLst>
                <a:ext uri="{FF2B5EF4-FFF2-40B4-BE49-F238E27FC236}">
                  <a16:creationId xmlns:a16="http://schemas.microsoft.com/office/drawing/2014/main" id="{620F95A7-45C3-6282-4890-2DD582FD6C53}"/>
                </a:ext>
              </a:extLst>
            </p:cNvPr>
            <p:cNvSpPr/>
            <p:nvPr/>
          </p:nvSpPr>
          <p:spPr>
            <a:xfrm>
              <a:off x="5721557" y="4114461"/>
              <a:ext cx="22291" cy="27681"/>
            </a:xfrm>
            <a:custGeom>
              <a:avLst/>
              <a:gdLst>
                <a:gd name="connsiteX0" fmla="*/ 18697 w 22291"/>
                <a:gd name="connsiteY0" fmla="*/ 27682 h 27681"/>
                <a:gd name="connsiteX1" fmla="*/ 3596 w 22291"/>
                <a:gd name="connsiteY1" fmla="*/ 27682 h 27681"/>
                <a:gd name="connsiteX2" fmla="*/ 1053 w 22291"/>
                <a:gd name="connsiteY2" fmla="*/ 26626 h 27681"/>
                <a:gd name="connsiteX3" fmla="*/ 0 w 22291"/>
                <a:gd name="connsiteY3" fmla="*/ 24083 h 27681"/>
                <a:gd name="connsiteX4" fmla="*/ 0 w 22291"/>
                <a:gd name="connsiteY4" fmla="*/ 3586 h 27681"/>
                <a:gd name="connsiteX5" fmla="*/ 1053 w 22291"/>
                <a:gd name="connsiteY5" fmla="*/ 1044 h 27681"/>
                <a:gd name="connsiteX6" fmla="*/ 3596 w 22291"/>
                <a:gd name="connsiteY6" fmla="*/ 0 h 27681"/>
                <a:gd name="connsiteX7" fmla="*/ 18697 w 22291"/>
                <a:gd name="connsiteY7" fmla="*/ 0 h 27681"/>
                <a:gd name="connsiteX8" fmla="*/ 21239 w 22291"/>
                <a:gd name="connsiteY8" fmla="*/ 1044 h 27681"/>
                <a:gd name="connsiteX9" fmla="*/ 22292 w 22291"/>
                <a:gd name="connsiteY9" fmla="*/ 3586 h 27681"/>
                <a:gd name="connsiteX10" fmla="*/ 22292 w 22291"/>
                <a:gd name="connsiteY10" fmla="*/ 24083 h 27681"/>
                <a:gd name="connsiteX11" fmla="*/ 21239 w 22291"/>
                <a:gd name="connsiteY11" fmla="*/ 26626 h 27681"/>
                <a:gd name="connsiteX12" fmla="*/ 18697 w 22291"/>
                <a:gd name="connsiteY12" fmla="*/ 27682 h 27681"/>
                <a:gd name="connsiteX13" fmla="*/ 7191 w 22291"/>
                <a:gd name="connsiteY13" fmla="*/ 20485 h 27681"/>
                <a:gd name="connsiteX14" fmla="*/ 15101 w 22291"/>
                <a:gd name="connsiteY14" fmla="*/ 20485 h 27681"/>
                <a:gd name="connsiteX15" fmla="*/ 15101 w 22291"/>
                <a:gd name="connsiteY15" fmla="*/ 7184 h 27681"/>
                <a:gd name="connsiteX16" fmla="*/ 7191 w 22291"/>
                <a:gd name="connsiteY16" fmla="*/ 7184 h 27681"/>
                <a:gd name="connsiteX17" fmla="*/ 7191 w 22291"/>
                <a:gd name="connsiteY17" fmla="*/ 20485 h 2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291" h="27681">
                  <a:moveTo>
                    <a:pt x="18697" y="27682"/>
                  </a:moveTo>
                  <a:lnTo>
                    <a:pt x="3596" y="27682"/>
                  </a:lnTo>
                  <a:cubicBezTo>
                    <a:pt x="2642" y="27682"/>
                    <a:pt x="1727" y="27301"/>
                    <a:pt x="1053" y="26626"/>
                  </a:cubicBezTo>
                  <a:cubicBezTo>
                    <a:pt x="378" y="25950"/>
                    <a:pt x="0" y="25041"/>
                    <a:pt x="0" y="24083"/>
                  </a:cubicBezTo>
                  <a:lnTo>
                    <a:pt x="0" y="3586"/>
                  </a:lnTo>
                  <a:cubicBezTo>
                    <a:pt x="0" y="2640"/>
                    <a:pt x="378" y="1719"/>
                    <a:pt x="1053" y="1044"/>
                  </a:cubicBezTo>
                  <a:cubicBezTo>
                    <a:pt x="1727" y="368"/>
                    <a:pt x="2642" y="0"/>
                    <a:pt x="3596" y="0"/>
                  </a:cubicBezTo>
                  <a:lnTo>
                    <a:pt x="18697" y="0"/>
                  </a:lnTo>
                  <a:cubicBezTo>
                    <a:pt x="19650" y="0"/>
                    <a:pt x="20565" y="368"/>
                    <a:pt x="21239" y="1044"/>
                  </a:cubicBezTo>
                  <a:cubicBezTo>
                    <a:pt x="21913" y="1719"/>
                    <a:pt x="22292" y="2640"/>
                    <a:pt x="22292" y="3586"/>
                  </a:cubicBezTo>
                  <a:lnTo>
                    <a:pt x="22292" y="24083"/>
                  </a:lnTo>
                  <a:cubicBezTo>
                    <a:pt x="22292" y="25041"/>
                    <a:pt x="21913" y="25950"/>
                    <a:pt x="21239" y="26626"/>
                  </a:cubicBezTo>
                  <a:cubicBezTo>
                    <a:pt x="20565" y="27301"/>
                    <a:pt x="19650" y="27682"/>
                    <a:pt x="18697" y="27682"/>
                  </a:cubicBezTo>
                  <a:close/>
                  <a:moveTo>
                    <a:pt x="7191" y="20485"/>
                  </a:moveTo>
                  <a:lnTo>
                    <a:pt x="15101" y="20485"/>
                  </a:lnTo>
                  <a:lnTo>
                    <a:pt x="15101" y="7184"/>
                  </a:lnTo>
                  <a:lnTo>
                    <a:pt x="7191" y="7184"/>
                  </a:lnTo>
                  <a:lnTo>
                    <a:pt x="7191" y="20485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25" name="Полилиния: фигура 524">
              <a:extLst>
                <a:ext uri="{FF2B5EF4-FFF2-40B4-BE49-F238E27FC236}">
                  <a16:creationId xmlns:a16="http://schemas.microsoft.com/office/drawing/2014/main" id="{4CCF90B1-DEE1-3B50-5742-DF32E41AA981}"/>
                </a:ext>
              </a:extLst>
            </p:cNvPr>
            <p:cNvSpPr/>
            <p:nvPr/>
          </p:nvSpPr>
          <p:spPr>
            <a:xfrm>
              <a:off x="5622966" y="3639915"/>
              <a:ext cx="139649" cy="275270"/>
            </a:xfrm>
            <a:custGeom>
              <a:avLst/>
              <a:gdLst>
                <a:gd name="connsiteX0" fmla="*/ 69825 w 139649"/>
                <a:gd name="connsiteY0" fmla="*/ 0 h 275270"/>
                <a:gd name="connsiteX1" fmla="*/ 119199 w 139649"/>
                <a:gd name="connsiteY1" fmla="*/ 20460 h 275270"/>
                <a:gd name="connsiteX2" fmla="*/ 139650 w 139649"/>
                <a:gd name="connsiteY2" fmla="*/ 69831 h 275270"/>
                <a:gd name="connsiteX3" fmla="*/ 139650 w 139649"/>
                <a:gd name="connsiteY3" fmla="*/ 275271 h 275270"/>
                <a:gd name="connsiteX4" fmla="*/ 0 w 139649"/>
                <a:gd name="connsiteY4" fmla="*/ 275271 h 275270"/>
                <a:gd name="connsiteX5" fmla="*/ 0 w 139649"/>
                <a:gd name="connsiteY5" fmla="*/ 69831 h 275270"/>
                <a:gd name="connsiteX6" fmla="*/ 20451 w 139649"/>
                <a:gd name="connsiteY6" fmla="*/ 20460 h 275270"/>
                <a:gd name="connsiteX7" fmla="*/ 69825 w 139649"/>
                <a:gd name="connsiteY7" fmla="*/ 0 h 27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649" h="275270">
                  <a:moveTo>
                    <a:pt x="69825" y="0"/>
                  </a:moveTo>
                  <a:cubicBezTo>
                    <a:pt x="88344" y="0"/>
                    <a:pt x="106103" y="7356"/>
                    <a:pt x="119199" y="20460"/>
                  </a:cubicBezTo>
                  <a:cubicBezTo>
                    <a:pt x="132293" y="33552"/>
                    <a:pt x="139650" y="51311"/>
                    <a:pt x="139650" y="69831"/>
                  </a:cubicBezTo>
                  <a:lnTo>
                    <a:pt x="139650" y="275271"/>
                  </a:lnTo>
                  <a:lnTo>
                    <a:pt x="0" y="275271"/>
                  </a:lnTo>
                  <a:lnTo>
                    <a:pt x="0" y="69831"/>
                  </a:lnTo>
                  <a:cubicBezTo>
                    <a:pt x="0" y="51311"/>
                    <a:pt x="7356" y="33552"/>
                    <a:pt x="20451" y="20460"/>
                  </a:cubicBezTo>
                  <a:cubicBezTo>
                    <a:pt x="33546" y="7356"/>
                    <a:pt x="51306" y="0"/>
                    <a:pt x="69825" y="0"/>
                  </a:cubicBezTo>
                  <a:close/>
                </a:path>
              </a:pathLst>
            </a:custGeom>
            <a:solidFill>
              <a:srgbClr val="BFBFBF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26" name="Полилиния: фигура 525">
              <a:extLst>
                <a:ext uri="{FF2B5EF4-FFF2-40B4-BE49-F238E27FC236}">
                  <a16:creationId xmlns:a16="http://schemas.microsoft.com/office/drawing/2014/main" id="{FD5C4080-CB11-7CF1-B02D-31D8C232B522}"/>
                </a:ext>
              </a:extLst>
            </p:cNvPr>
            <p:cNvSpPr/>
            <p:nvPr/>
          </p:nvSpPr>
          <p:spPr>
            <a:xfrm>
              <a:off x="5619374" y="3636329"/>
              <a:ext cx="146841" cy="282391"/>
            </a:xfrm>
            <a:custGeom>
              <a:avLst/>
              <a:gdLst>
                <a:gd name="connsiteX0" fmla="*/ 143029 w 146841"/>
                <a:gd name="connsiteY0" fmla="*/ 282382 h 282391"/>
                <a:gd name="connsiteX1" fmla="*/ 3595 w 146841"/>
                <a:gd name="connsiteY1" fmla="*/ 282382 h 282391"/>
                <a:gd name="connsiteX2" fmla="*/ 1053 w 146841"/>
                <a:gd name="connsiteY2" fmla="*/ 281338 h 282391"/>
                <a:gd name="connsiteX3" fmla="*/ 0 w 146841"/>
                <a:gd name="connsiteY3" fmla="*/ 278796 h 282391"/>
                <a:gd name="connsiteX4" fmla="*/ 0 w 146841"/>
                <a:gd name="connsiteY4" fmla="*/ 73417 h 282391"/>
                <a:gd name="connsiteX5" fmla="*/ 21504 w 146841"/>
                <a:gd name="connsiteY5" fmla="*/ 21504 h 282391"/>
                <a:gd name="connsiteX6" fmla="*/ 73421 w 146841"/>
                <a:gd name="connsiteY6" fmla="*/ 0 h 282391"/>
                <a:gd name="connsiteX7" fmla="*/ 125337 w 146841"/>
                <a:gd name="connsiteY7" fmla="*/ 21504 h 282391"/>
                <a:gd name="connsiteX8" fmla="*/ 146841 w 146841"/>
                <a:gd name="connsiteY8" fmla="*/ 73417 h 282391"/>
                <a:gd name="connsiteX9" fmla="*/ 146841 w 146841"/>
                <a:gd name="connsiteY9" fmla="*/ 278796 h 282391"/>
                <a:gd name="connsiteX10" fmla="*/ 146548 w 146841"/>
                <a:gd name="connsiteY10" fmla="*/ 280220 h 282391"/>
                <a:gd name="connsiteX11" fmla="*/ 145713 w 146841"/>
                <a:gd name="connsiteY11" fmla="*/ 281412 h 282391"/>
                <a:gd name="connsiteX12" fmla="*/ 144472 w 146841"/>
                <a:gd name="connsiteY12" fmla="*/ 282173 h 282391"/>
                <a:gd name="connsiteX13" fmla="*/ 143029 w 146841"/>
                <a:gd name="connsiteY13" fmla="*/ 282382 h 282391"/>
                <a:gd name="connsiteX14" fmla="*/ 6975 w 146841"/>
                <a:gd name="connsiteY14" fmla="*/ 275197 h 282391"/>
                <a:gd name="connsiteX15" fmla="*/ 139435 w 146841"/>
                <a:gd name="connsiteY15" fmla="*/ 275197 h 282391"/>
                <a:gd name="connsiteX16" fmla="*/ 139435 w 146841"/>
                <a:gd name="connsiteY16" fmla="*/ 73417 h 282391"/>
                <a:gd name="connsiteX17" fmla="*/ 120037 w 146841"/>
                <a:gd name="connsiteY17" fmla="*/ 26589 h 282391"/>
                <a:gd name="connsiteX18" fmla="*/ 73205 w 146841"/>
                <a:gd name="connsiteY18" fmla="*/ 7185 h 282391"/>
                <a:gd name="connsiteX19" fmla="*/ 26373 w 146841"/>
                <a:gd name="connsiteY19" fmla="*/ 26589 h 282391"/>
                <a:gd name="connsiteX20" fmla="*/ 6975 w 146841"/>
                <a:gd name="connsiteY20" fmla="*/ 73417 h 282391"/>
                <a:gd name="connsiteX21" fmla="*/ 6975 w 146841"/>
                <a:gd name="connsiteY21" fmla="*/ 275197 h 282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6841" h="282391">
                  <a:moveTo>
                    <a:pt x="143029" y="282382"/>
                  </a:moveTo>
                  <a:lnTo>
                    <a:pt x="3595" y="282382"/>
                  </a:lnTo>
                  <a:cubicBezTo>
                    <a:pt x="2642" y="282382"/>
                    <a:pt x="1727" y="282013"/>
                    <a:pt x="1053" y="281338"/>
                  </a:cubicBezTo>
                  <a:cubicBezTo>
                    <a:pt x="378" y="280663"/>
                    <a:pt x="0" y="279741"/>
                    <a:pt x="0" y="278796"/>
                  </a:cubicBezTo>
                  <a:lnTo>
                    <a:pt x="0" y="73417"/>
                  </a:lnTo>
                  <a:cubicBezTo>
                    <a:pt x="0" y="53939"/>
                    <a:pt x="7735" y="35272"/>
                    <a:pt x="21504" y="21504"/>
                  </a:cubicBezTo>
                  <a:cubicBezTo>
                    <a:pt x="35273" y="7725"/>
                    <a:pt x="53948" y="0"/>
                    <a:pt x="73421" y="0"/>
                  </a:cubicBezTo>
                  <a:cubicBezTo>
                    <a:pt x="92893" y="0"/>
                    <a:pt x="111567" y="7725"/>
                    <a:pt x="125337" y="21504"/>
                  </a:cubicBezTo>
                  <a:cubicBezTo>
                    <a:pt x="139106" y="35272"/>
                    <a:pt x="146841" y="53939"/>
                    <a:pt x="146841" y="73417"/>
                  </a:cubicBezTo>
                  <a:lnTo>
                    <a:pt x="146841" y="278796"/>
                  </a:lnTo>
                  <a:cubicBezTo>
                    <a:pt x="146841" y="279287"/>
                    <a:pt x="146742" y="279766"/>
                    <a:pt x="146548" y="280220"/>
                  </a:cubicBezTo>
                  <a:cubicBezTo>
                    <a:pt x="146354" y="280675"/>
                    <a:pt x="146070" y="281080"/>
                    <a:pt x="145713" y="281412"/>
                  </a:cubicBezTo>
                  <a:cubicBezTo>
                    <a:pt x="145355" y="281755"/>
                    <a:pt x="144933" y="282013"/>
                    <a:pt x="144472" y="282173"/>
                  </a:cubicBezTo>
                  <a:cubicBezTo>
                    <a:pt x="144011" y="282345"/>
                    <a:pt x="143519" y="282419"/>
                    <a:pt x="143029" y="282382"/>
                  </a:cubicBezTo>
                  <a:close/>
                  <a:moveTo>
                    <a:pt x="6975" y="275197"/>
                  </a:moveTo>
                  <a:lnTo>
                    <a:pt x="139435" y="275197"/>
                  </a:lnTo>
                  <a:lnTo>
                    <a:pt x="139435" y="73417"/>
                  </a:lnTo>
                  <a:cubicBezTo>
                    <a:pt x="139435" y="55855"/>
                    <a:pt x="132457" y="39005"/>
                    <a:pt x="120037" y="26589"/>
                  </a:cubicBezTo>
                  <a:cubicBezTo>
                    <a:pt x="107615" y="14160"/>
                    <a:pt x="90769" y="7185"/>
                    <a:pt x="73205" y="7185"/>
                  </a:cubicBezTo>
                  <a:cubicBezTo>
                    <a:pt x="55639" y="7185"/>
                    <a:pt x="38794" y="14160"/>
                    <a:pt x="26373" y="26589"/>
                  </a:cubicBezTo>
                  <a:cubicBezTo>
                    <a:pt x="13953" y="39005"/>
                    <a:pt x="6975" y="55855"/>
                    <a:pt x="6975" y="73417"/>
                  </a:cubicBezTo>
                  <a:lnTo>
                    <a:pt x="6975" y="275197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27" name="Полилиния: фигура 526">
              <a:extLst>
                <a:ext uri="{FF2B5EF4-FFF2-40B4-BE49-F238E27FC236}">
                  <a16:creationId xmlns:a16="http://schemas.microsoft.com/office/drawing/2014/main" id="{D7385CF5-6E3D-39B6-EE98-C0DC6422B090}"/>
                </a:ext>
              </a:extLst>
            </p:cNvPr>
            <p:cNvSpPr/>
            <p:nvPr/>
          </p:nvSpPr>
          <p:spPr>
            <a:xfrm>
              <a:off x="5647342" y="3639915"/>
              <a:ext cx="139650" cy="275209"/>
            </a:xfrm>
            <a:custGeom>
              <a:avLst/>
              <a:gdLst>
                <a:gd name="connsiteX0" fmla="*/ 139435 w 139650"/>
                <a:gd name="connsiteY0" fmla="*/ 275209 h 275209"/>
                <a:gd name="connsiteX1" fmla="*/ 0 w 139650"/>
                <a:gd name="connsiteY1" fmla="*/ 275209 h 275209"/>
                <a:gd name="connsiteX2" fmla="*/ 0 w 139650"/>
                <a:gd name="connsiteY2" fmla="*/ 69831 h 275209"/>
                <a:gd name="connsiteX3" fmla="*/ 20452 w 139650"/>
                <a:gd name="connsiteY3" fmla="*/ 20460 h 275209"/>
                <a:gd name="connsiteX4" fmla="*/ 69825 w 139650"/>
                <a:gd name="connsiteY4" fmla="*/ 0 h 275209"/>
                <a:gd name="connsiteX5" fmla="*/ 119199 w 139650"/>
                <a:gd name="connsiteY5" fmla="*/ 20460 h 275209"/>
                <a:gd name="connsiteX6" fmla="*/ 139651 w 139650"/>
                <a:gd name="connsiteY6" fmla="*/ 69831 h 275209"/>
                <a:gd name="connsiteX7" fmla="*/ 139435 w 139650"/>
                <a:gd name="connsiteY7" fmla="*/ 275209 h 275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650" h="275209">
                  <a:moveTo>
                    <a:pt x="139435" y="275209"/>
                  </a:moveTo>
                  <a:lnTo>
                    <a:pt x="0" y="275209"/>
                  </a:lnTo>
                  <a:lnTo>
                    <a:pt x="0" y="69831"/>
                  </a:lnTo>
                  <a:cubicBezTo>
                    <a:pt x="0" y="51311"/>
                    <a:pt x="7356" y="33552"/>
                    <a:pt x="20452" y="20460"/>
                  </a:cubicBezTo>
                  <a:cubicBezTo>
                    <a:pt x="33546" y="7356"/>
                    <a:pt x="51307" y="0"/>
                    <a:pt x="69825" y="0"/>
                  </a:cubicBezTo>
                  <a:cubicBezTo>
                    <a:pt x="88344" y="0"/>
                    <a:pt x="106105" y="7356"/>
                    <a:pt x="119199" y="20460"/>
                  </a:cubicBezTo>
                  <a:cubicBezTo>
                    <a:pt x="132294" y="33552"/>
                    <a:pt x="139651" y="51311"/>
                    <a:pt x="139651" y="69831"/>
                  </a:cubicBezTo>
                  <a:lnTo>
                    <a:pt x="139435" y="275209"/>
                  </a:lnTo>
                  <a:close/>
                </a:path>
              </a:pathLst>
            </a:custGeom>
            <a:solidFill>
              <a:srgbClr val="BFBFBF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28" name="Полилиния: фигура 527">
              <a:extLst>
                <a:ext uri="{FF2B5EF4-FFF2-40B4-BE49-F238E27FC236}">
                  <a16:creationId xmlns:a16="http://schemas.microsoft.com/office/drawing/2014/main" id="{20751EE9-BEA7-1775-CB6A-C0F2865C3FCA}"/>
                </a:ext>
              </a:extLst>
            </p:cNvPr>
            <p:cNvSpPr/>
            <p:nvPr/>
          </p:nvSpPr>
          <p:spPr>
            <a:xfrm>
              <a:off x="5643750" y="3636329"/>
              <a:ext cx="146841" cy="282391"/>
            </a:xfrm>
            <a:custGeom>
              <a:avLst/>
              <a:gdLst>
                <a:gd name="connsiteX0" fmla="*/ 143031 w 146841"/>
                <a:gd name="connsiteY0" fmla="*/ 282382 h 282391"/>
                <a:gd name="connsiteX1" fmla="*/ 3596 w 146841"/>
                <a:gd name="connsiteY1" fmla="*/ 282382 h 282391"/>
                <a:gd name="connsiteX2" fmla="*/ 1054 w 146841"/>
                <a:gd name="connsiteY2" fmla="*/ 281338 h 282391"/>
                <a:gd name="connsiteX3" fmla="*/ 0 w 146841"/>
                <a:gd name="connsiteY3" fmla="*/ 278796 h 282391"/>
                <a:gd name="connsiteX4" fmla="*/ 0 w 146841"/>
                <a:gd name="connsiteY4" fmla="*/ 73417 h 282391"/>
                <a:gd name="connsiteX5" fmla="*/ 21504 w 146841"/>
                <a:gd name="connsiteY5" fmla="*/ 21504 h 282391"/>
                <a:gd name="connsiteX6" fmla="*/ 73421 w 146841"/>
                <a:gd name="connsiteY6" fmla="*/ 0 h 282391"/>
                <a:gd name="connsiteX7" fmla="*/ 125337 w 146841"/>
                <a:gd name="connsiteY7" fmla="*/ 21504 h 282391"/>
                <a:gd name="connsiteX8" fmla="*/ 146841 w 146841"/>
                <a:gd name="connsiteY8" fmla="*/ 73417 h 282391"/>
                <a:gd name="connsiteX9" fmla="*/ 146841 w 146841"/>
                <a:gd name="connsiteY9" fmla="*/ 278796 h 282391"/>
                <a:gd name="connsiteX10" fmla="*/ 146549 w 146841"/>
                <a:gd name="connsiteY10" fmla="*/ 280220 h 282391"/>
                <a:gd name="connsiteX11" fmla="*/ 145714 w 146841"/>
                <a:gd name="connsiteY11" fmla="*/ 281412 h 282391"/>
                <a:gd name="connsiteX12" fmla="*/ 144472 w 146841"/>
                <a:gd name="connsiteY12" fmla="*/ 282173 h 282391"/>
                <a:gd name="connsiteX13" fmla="*/ 143031 w 146841"/>
                <a:gd name="connsiteY13" fmla="*/ 282382 h 282391"/>
                <a:gd name="connsiteX14" fmla="*/ 6976 w 146841"/>
                <a:gd name="connsiteY14" fmla="*/ 275197 h 282391"/>
                <a:gd name="connsiteX15" fmla="*/ 139435 w 146841"/>
                <a:gd name="connsiteY15" fmla="*/ 275197 h 282391"/>
                <a:gd name="connsiteX16" fmla="*/ 139435 w 146841"/>
                <a:gd name="connsiteY16" fmla="*/ 73417 h 282391"/>
                <a:gd name="connsiteX17" fmla="*/ 120036 w 146841"/>
                <a:gd name="connsiteY17" fmla="*/ 26589 h 282391"/>
                <a:gd name="connsiteX18" fmla="*/ 73206 w 146841"/>
                <a:gd name="connsiteY18" fmla="*/ 7185 h 282391"/>
                <a:gd name="connsiteX19" fmla="*/ 26374 w 146841"/>
                <a:gd name="connsiteY19" fmla="*/ 26589 h 282391"/>
                <a:gd name="connsiteX20" fmla="*/ 6976 w 146841"/>
                <a:gd name="connsiteY20" fmla="*/ 73417 h 282391"/>
                <a:gd name="connsiteX21" fmla="*/ 6976 w 146841"/>
                <a:gd name="connsiteY21" fmla="*/ 275197 h 282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6841" h="282391">
                  <a:moveTo>
                    <a:pt x="143031" y="282382"/>
                  </a:moveTo>
                  <a:lnTo>
                    <a:pt x="3596" y="282382"/>
                  </a:lnTo>
                  <a:cubicBezTo>
                    <a:pt x="2643" y="282382"/>
                    <a:pt x="1728" y="282013"/>
                    <a:pt x="1054" y="281338"/>
                  </a:cubicBezTo>
                  <a:cubicBezTo>
                    <a:pt x="379" y="280663"/>
                    <a:pt x="0" y="279741"/>
                    <a:pt x="0" y="278796"/>
                  </a:cubicBezTo>
                  <a:lnTo>
                    <a:pt x="0" y="73417"/>
                  </a:lnTo>
                  <a:cubicBezTo>
                    <a:pt x="0" y="53939"/>
                    <a:pt x="7736" y="35272"/>
                    <a:pt x="21504" y="21504"/>
                  </a:cubicBezTo>
                  <a:cubicBezTo>
                    <a:pt x="35274" y="7725"/>
                    <a:pt x="53949" y="0"/>
                    <a:pt x="73421" y="0"/>
                  </a:cubicBezTo>
                  <a:cubicBezTo>
                    <a:pt x="92894" y="0"/>
                    <a:pt x="111569" y="7725"/>
                    <a:pt x="125337" y="21504"/>
                  </a:cubicBezTo>
                  <a:cubicBezTo>
                    <a:pt x="139107" y="35272"/>
                    <a:pt x="146841" y="53939"/>
                    <a:pt x="146841" y="73417"/>
                  </a:cubicBezTo>
                  <a:lnTo>
                    <a:pt x="146841" y="278796"/>
                  </a:lnTo>
                  <a:cubicBezTo>
                    <a:pt x="146843" y="279287"/>
                    <a:pt x="146743" y="279766"/>
                    <a:pt x="146549" y="280220"/>
                  </a:cubicBezTo>
                  <a:cubicBezTo>
                    <a:pt x="146355" y="280675"/>
                    <a:pt x="146070" y="281080"/>
                    <a:pt x="145714" y="281412"/>
                  </a:cubicBezTo>
                  <a:cubicBezTo>
                    <a:pt x="145357" y="281755"/>
                    <a:pt x="144934" y="282013"/>
                    <a:pt x="144472" y="282173"/>
                  </a:cubicBezTo>
                  <a:cubicBezTo>
                    <a:pt x="144011" y="282345"/>
                    <a:pt x="143521" y="282419"/>
                    <a:pt x="143031" y="282382"/>
                  </a:cubicBezTo>
                  <a:close/>
                  <a:moveTo>
                    <a:pt x="6976" y="275197"/>
                  </a:moveTo>
                  <a:lnTo>
                    <a:pt x="139435" y="275197"/>
                  </a:lnTo>
                  <a:lnTo>
                    <a:pt x="139435" y="73417"/>
                  </a:lnTo>
                  <a:cubicBezTo>
                    <a:pt x="139435" y="55855"/>
                    <a:pt x="132458" y="39005"/>
                    <a:pt x="120036" y="26589"/>
                  </a:cubicBezTo>
                  <a:cubicBezTo>
                    <a:pt x="107616" y="14160"/>
                    <a:pt x="90770" y="7185"/>
                    <a:pt x="73206" y="7185"/>
                  </a:cubicBezTo>
                  <a:cubicBezTo>
                    <a:pt x="55640" y="7185"/>
                    <a:pt x="38794" y="14160"/>
                    <a:pt x="26374" y="26589"/>
                  </a:cubicBezTo>
                  <a:cubicBezTo>
                    <a:pt x="13954" y="39005"/>
                    <a:pt x="6976" y="55855"/>
                    <a:pt x="6976" y="73417"/>
                  </a:cubicBezTo>
                  <a:lnTo>
                    <a:pt x="6976" y="275197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29" name="Полилиния: фигура 528">
              <a:extLst>
                <a:ext uri="{FF2B5EF4-FFF2-40B4-BE49-F238E27FC236}">
                  <a16:creationId xmlns:a16="http://schemas.microsoft.com/office/drawing/2014/main" id="{0F3EE8E3-9991-08A2-C513-94FAFAA68362}"/>
                </a:ext>
              </a:extLst>
            </p:cNvPr>
            <p:cNvSpPr/>
            <p:nvPr/>
          </p:nvSpPr>
          <p:spPr>
            <a:xfrm>
              <a:off x="5622966" y="3884274"/>
              <a:ext cx="240321" cy="30850"/>
            </a:xfrm>
            <a:custGeom>
              <a:avLst/>
              <a:gdLst>
                <a:gd name="connsiteX0" fmla="*/ 240321 w 240321"/>
                <a:gd name="connsiteY0" fmla="*/ 0 h 30850"/>
                <a:gd name="connsiteX1" fmla="*/ 0 w 240321"/>
                <a:gd name="connsiteY1" fmla="*/ 0 h 30850"/>
                <a:gd name="connsiteX2" fmla="*/ 0 w 240321"/>
                <a:gd name="connsiteY2" fmla="*/ 30850 h 30850"/>
                <a:gd name="connsiteX3" fmla="*/ 240321 w 240321"/>
                <a:gd name="connsiteY3" fmla="*/ 30850 h 30850"/>
                <a:gd name="connsiteX4" fmla="*/ 240321 w 240321"/>
                <a:gd name="connsiteY4" fmla="*/ 0 h 3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321" h="30850">
                  <a:moveTo>
                    <a:pt x="240321" y="0"/>
                  </a:moveTo>
                  <a:lnTo>
                    <a:pt x="0" y="0"/>
                  </a:lnTo>
                  <a:lnTo>
                    <a:pt x="0" y="30850"/>
                  </a:lnTo>
                  <a:lnTo>
                    <a:pt x="240321" y="30850"/>
                  </a:lnTo>
                  <a:lnTo>
                    <a:pt x="240321" y="0"/>
                  </a:lnTo>
                  <a:close/>
                </a:path>
              </a:pathLst>
            </a:custGeom>
            <a:solidFill>
              <a:srgbClr val="BFBFBF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30" name="Полилиния: фигура 529">
              <a:extLst>
                <a:ext uri="{FF2B5EF4-FFF2-40B4-BE49-F238E27FC236}">
                  <a16:creationId xmlns:a16="http://schemas.microsoft.com/office/drawing/2014/main" id="{9C1E54D9-90FC-5C69-D0B4-FE844A16E65F}"/>
                </a:ext>
              </a:extLst>
            </p:cNvPr>
            <p:cNvSpPr/>
            <p:nvPr/>
          </p:nvSpPr>
          <p:spPr>
            <a:xfrm>
              <a:off x="5619374" y="3880676"/>
              <a:ext cx="247302" cy="38034"/>
            </a:xfrm>
            <a:custGeom>
              <a:avLst/>
              <a:gdLst>
                <a:gd name="connsiteX0" fmla="*/ 243705 w 247302"/>
                <a:gd name="connsiteY0" fmla="*/ 38035 h 38034"/>
                <a:gd name="connsiteX1" fmla="*/ 3595 w 247302"/>
                <a:gd name="connsiteY1" fmla="*/ 38035 h 38034"/>
                <a:gd name="connsiteX2" fmla="*/ 1053 w 247302"/>
                <a:gd name="connsiteY2" fmla="*/ 36991 h 38034"/>
                <a:gd name="connsiteX3" fmla="*/ 0 w 247302"/>
                <a:gd name="connsiteY3" fmla="*/ 34449 h 38034"/>
                <a:gd name="connsiteX4" fmla="*/ 0 w 247302"/>
                <a:gd name="connsiteY4" fmla="*/ 3598 h 38034"/>
                <a:gd name="connsiteX5" fmla="*/ 1053 w 247302"/>
                <a:gd name="connsiteY5" fmla="*/ 1056 h 38034"/>
                <a:gd name="connsiteX6" fmla="*/ 3595 w 247302"/>
                <a:gd name="connsiteY6" fmla="*/ 0 h 38034"/>
                <a:gd name="connsiteX7" fmla="*/ 243705 w 247302"/>
                <a:gd name="connsiteY7" fmla="*/ 0 h 38034"/>
                <a:gd name="connsiteX8" fmla="*/ 246247 w 247302"/>
                <a:gd name="connsiteY8" fmla="*/ 1056 h 38034"/>
                <a:gd name="connsiteX9" fmla="*/ 247303 w 247302"/>
                <a:gd name="connsiteY9" fmla="*/ 3598 h 38034"/>
                <a:gd name="connsiteX10" fmla="*/ 247303 w 247302"/>
                <a:gd name="connsiteY10" fmla="*/ 34449 h 38034"/>
                <a:gd name="connsiteX11" fmla="*/ 246247 w 247302"/>
                <a:gd name="connsiteY11" fmla="*/ 36991 h 38034"/>
                <a:gd name="connsiteX12" fmla="*/ 243705 w 247302"/>
                <a:gd name="connsiteY12" fmla="*/ 38035 h 38034"/>
                <a:gd name="connsiteX13" fmla="*/ 6975 w 247302"/>
                <a:gd name="connsiteY13" fmla="*/ 30850 h 38034"/>
                <a:gd name="connsiteX14" fmla="*/ 240106 w 247302"/>
                <a:gd name="connsiteY14" fmla="*/ 30850 h 38034"/>
                <a:gd name="connsiteX15" fmla="*/ 240106 w 247302"/>
                <a:gd name="connsiteY15" fmla="*/ 7184 h 38034"/>
                <a:gd name="connsiteX16" fmla="*/ 7191 w 247302"/>
                <a:gd name="connsiteY16" fmla="*/ 7184 h 38034"/>
                <a:gd name="connsiteX17" fmla="*/ 6975 w 247302"/>
                <a:gd name="connsiteY17" fmla="*/ 30850 h 3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7302" h="38034">
                  <a:moveTo>
                    <a:pt x="243705" y="38035"/>
                  </a:moveTo>
                  <a:lnTo>
                    <a:pt x="3595" y="38035"/>
                  </a:lnTo>
                  <a:cubicBezTo>
                    <a:pt x="2642" y="38035"/>
                    <a:pt x="1727" y="37666"/>
                    <a:pt x="1053" y="36991"/>
                  </a:cubicBezTo>
                  <a:cubicBezTo>
                    <a:pt x="378" y="36316"/>
                    <a:pt x="0" y="35394"/>
                    <a:pt x="0" y="34449"/>
                  </a:cubicBezTo>
                  <a:lnTo>
                    <a:pt x="0" y="3598"/>
                  </a:lnTo>
                  <a:cubicBezTo>
                    <a:pt x="0" y="2640"/>
                    <a:pt x="378" y="1732"/>
                    <a:pt x="1053" y="1056"/>
                  </a:cubicBezTo>
                  <a:cubicBezTo>
                    <a:pt x="1727" y="381"/>
                    <a:pt x="2642" y="0"/>
                    <a:pt x="3595" y="0"/>
                  </a:cubicBezTo>
                  <a:lnTo>
                    <a:pt x="243705" y="0"/>
                  </a:lnTo>
                  <a:cubicBezTo>
                    <a:pt x="244662" y="0"/>
                    <a:pt x="245571" y="381"/>
                    <a:pt x="246247" y="1056"/>
                  </a:cubicBezTo>
                  <a:cubicBezTo>
                    <a:pt x="246922" y="1732"/>
                    <a:pt x="247303" y="2640"/>
                    <a:pt x="247303" y="3598"/>
                  </a:cubicBezTo>
                  <a:lnTo>
                    <a:pt x="247303" y="34449"/>
                  </a:lnTo>
                  <a:cubicBezTo>
                    <a:pt x="247303" y="35394"/>
                    <a:pt x="246922" y="36316"/>
                    <a:pt x="246247" y="36991"/>
                  </a:cubicBezTo>
                  <a:cubicBezTo>
                    <a:pt x="245571" y="37666"/>
                    <a:pt x="244662" y="38035"/>
                    <a:pt x="243705" y="38035"/>
                  </a:cubicBezTo>
                  <a:close/>
                  <a:moveTo>
                    <a:pt x="6975" y="30850"/>
                  </a:moveTo>
                  <a:lnTo>
                    <a:pt x="240106" y="30850"/>
                  </a:lnTo>
                  <a:lnTo>
                    <a:pt x="240106" y="7184"/>
                  </a:lnTo>
                  <a:lnTo>
                    <a:pt x="7191" y="7184"/>
                  </a:lnTo>
                  <a:lnTo>
                    <a:pt x="6975" y="30850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31" name="Полилиния: фигура 530">
              <a:extLst>
                <a:ext uri="{FF2B5EF4-FFF2-40B4-BE49-F238E27FC236}">
                  <a16:creationId xmlns:a16="http://schemas.microsoft.com/office/drawing/2014/main" id="{C6DF05D1-2478-32D7-849D-CA56869D57B5}"/>
                </a:ext>
              </a:extLst>
            </p:cNvPr>
            <p:cNvSpPr/>
            <p:nvPr/>
          </p:nvSpPr>
          <p:spPr>
            <a:xfrm>
              <a:off x="5741119" y="3884274"/>
              <a:ext cx="122180" cy="30850"/>
            </a:xfrm>
            <a:custGeom>
              <a:avLst/>
              <a:gdLst>
                <a:gd name="connsiteX0" fmla="*/ 122181 w 122180"/>
                <a:gd name="connsiteY0" fmla="*/ 0 h 30850"/>
                <a:gd name="connsiteX1" fmla="*/ 0 w 122180"/>
                <a:gd name="connsiteY1" fmla="*/ 0 h 30850"/>
                <a:gd name="connsiteX2" fmla="*/ 0 w 122180"/>
                <a:gd name="connsiteY2" fmla="*/ 30850 h 30850"/>
                <a:gd name="connsiteX3" fmla="*/ 122181 w 122180"/>
                <a:gd name="connsiteY3" fmla="*/ 30850 h 30850"/>
                <a:gd name="connsiteX4" fmla="*/ 122181 w 122180"/>
                <a:gd name="connsiteY4" fmla="*/ 0 h 3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80" h="30850">
                  <a:moveTo>
                    <a:pt x="122181" y="0"/>
                  </a:moveTo>
                  <a:lnTo>
                    <a:pt x="0" y="0"/>
                  </a:lnTo>
                  <a:lnTo>
                    <a:pt x="0" y="30850"/>
                  </a:lnTo>
                  <a:lnTo>
                    <a:pt x="122181" y="30850"/>
                  </a:lnTo>
                  <a:lnTo>
                    <a:pt x="122181" y="0"/>
                  </a:lnTo>
                  <a:close/>
                </a:path>
              </a:pathLst>
            </a:custGeom>
            <a:solidFill>
              <a:srgbClr val="BFBFBF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32" name="Полилиния: фигура 531">
              <a:extLst>
                <a:ext uri="{FF2B5EF4-FFF2-40B4-BE49-F238E27FC236}">
                  <a16:creationId xmlns:a16="http://schemas.microsoft.com/office/drawing/2014/main" id="{0D1A87F8-4707-BC75-36B8-1B9310722CAF}"/>
                </a:ext>
              </a:extLst>
            </p:cNvPr>
            <p:cNvSpPr/>
            <p:nvPr/>
          </p:nvSpPr>
          <p:spPr>
            <a:xfrm>
              <a:off x="5737233" y="3880676"/>
              <a:ext cx="129443" cy="38034"/>
            </a:xfrm>
            <a:custGeom>
              <a:avLst/>
              <a:gdLst>
                <a:gd name="connsiteX0" fmla="*/ 125845 w 129443"/>
                <a:gd name="connsiteY0" fmla="*/ 38035 h 38034"/>
                <a:gd name="connsiteX1" fmla="*/ 3595 w 129443"/>
                <a:gd name="connsiteY1" fmla="*/ 38035 h 38034"/>
                <a:gd name="connsiteX2" fmla="*/ 1053 w 129443"/>
                <a:gd name="connsiteY2" fmla="*/ 36991 h 38034"/>
                <a:gd name="connsiteX3" fmla="*/ 0 w 129443"/>
                <a:gd name="connsiteY3" fmla="*/ 34449 h 38034"/>
                <a:gd name="connsiteX4" fmla="*/ 0 w 129443"/>
                <a:gd name="connsiteY4" fmla="*/ 3598 h 38034"/>
                <a:gd name="connsiteX5" fmla="*/ 1053 w 129443"/>
                <a:gd name="connsiteY5" fmla="*/ 1056 h 38034"/>
                <a:gd name="connsiteX6" fmla="*/ 3595 w 129443"/>
                <a:gd name="connsiteY6" fmla="*/ 0 h 38034"/>
                <a:gd name="connsiteX7" fmla="*/ 125845 w 129443"/>
                <a:gd name="connsiteY7" fmla="*/ 0 h 38034"/>
                <a:gd name="connsiteX8" fmla="*/ 128388 w 129443"/>
                <a:gd name="connsiteY8" fmla="*/ 1056 h 38034"/>
                <a:gd name="connsiteX9" fmla="*/ 129444 w 129443"/>
                <a:gd name="connsiteY9" fmla="*/ 3598 h 38034"/>
                <a:gd name="connsiteX10" fmla="*/ 129444 w 129443"/>
                <a:gd name="connsiteY10" fmla="*/ 34449 h 38034"/>
                <a:gd name="connsiteX11" fmla="*/ 128388 w 129443"/>
                <a:gd name="connsiteY11" fmla="*/ 36991 h 38034"/>
                <a:gd name="connsiteX12" fmla="*/ 125845 w 129443"/>
                <a:gd name="connsiteY12" fmla="*/ 38035 h 38034"/>
                <a:gd name="connsiteX13" fmla="*/ 7262 w 129443"/>
                <a:gd name="connsiteY13" fmla="*/ 30850 h 38034"/>
                <a:gd name="connsiteX14" fmla="*/ 122321 w 129443"/>
                <a:gd name="connsiteY14" fmla="*/ 30850 h 38034"/>
                <a:gd name="connsiteX15" fmla="*/ 122321 w 129443"/>
                <a:gd name="connsiteY15" fmla="*/ 7184 h 38034"/>
                <a:gd name="connsiteX16" fmla="*/ 7262 w 129443"/>
                <a:gd name="connsiteY16" fmla="*/ 7184 h 38034"/>
                <a:gd name="connsiteX17" fmla="*/ 7262 w 129443"/>
                <a:gd name="connsiteY17" fmla="*/ 30850 h 3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9443" h="38034">
                  <a:moveTo>
                    <a:pt x="125845" y="38035"/>
                  </a:moveTo>
                  <a:lnTo>
                    <a:pt x="3595" y="38035"/>
                  </a:lnTo>
                  <a:cubicBezTo>
                    <a:pt x="2642" y="38035"/>
                    <a:pt x="1727" y="37666"/>
                    <a:pt x="1053" y="36991"/>
                  </a:cubicBezTo>
                  <a:cubicBezTo>
                    <a:pt x="378" y="36316"/>
                    <a:pt x="0" y="35394"/>
                    <a:pt x="0" y="34449"/>
                  </a:cubicBezTo>
                  <a:lnTo>
                    <a:pt x="0" y="3598"/>
                  </a:lnTo>
                  <a:cubicBezTo>
                    <a:pt x="0" y="2640"/>
                    <a:pt x="378" y="1732"/>
                    <a:pt x="1053" y="1056"/>
                  </a:cubicBezTo>
                  <a:cubicBezTo>
                    <a:pt x="1727" y="381"/>
                    <a:pt x="2642" y="0"/>
                    <a:pt x="3595" y="0"/>
                  </a:cubicBezTo>
                  <a:lnTo>
                    <a:pt x="125845" y="0"/>
                  </a:lnTo>
                  <a:cubicBezTo>
                    <a:pt x="126791" y="0"/>
                    <a:pt x="127712" y="381"/>
                    <a:pt x="128388" y="1056"/>
                  </a:cubicBezTo>
                  <a:cubicBezTo>
                    <a:pt x="129063" y="1732"/>
                    <a:pt x="129444" y="2640"/>
                    <a:pt x="129444" y="3598"/>
                  </a:cubicBezTo>
                  <a:lnTo>
                    <a:pt x="129444" y="34449"/>
                  </a:lnTo>
                  <a:cubicBezTo>
                    <a:pt x="129444" y="35394"/>
                    <a:pt x="129063" y="36316"/>
                    <a:pt x="128388" y="36991"/>
                  </a:cubicBezTo>
                  <a:cubicBezTo>
                    <a:pt x="127712" y="37666"/>
                    <a:pt x="126791" y="38035"/>
                    <a:pt x="125845" y="38035"/>
                  </a:cubicBezTo>
                  <a:close/>
                  <a:moveTo>
                    <a:pt x="7262" y="30850"/>
                  </a:moveTo>
                  <a:lnTo>
                    <a:pt x="122321" y="30850"/>
                  </a:lnTo>
                  <a:lnTo>
                    <a:pt x="122321" y="7184"/>
                  </a:lnTo>
                  <a:lnTo>
                    <a:pt x="7262" y="7184"/>
                  </a:lnTo>
                  <a:lnTo>
                    <a:pt x="7262" y="30850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33" name="Полилиния: фигура 532">
              <a:extLst>
                <a:ext uri="{FF2B5EF4-FFF2-40B4-BE49-F238E27FC236}">
                  <a16:creationId xmlns:a16="http://schemas.microsoft.com/office/drawing/2014/main" id="{CFEB73AE-FAA0-6DC2-7C08-7839A20A2D71}"/>
                </a:ext>
              </a:extLst>
            </p:cNvPr>
            <p:cNvSpPr/>
            <p:nvPr/>
          </p:nvSpPr>
          <p:spPr>
            <a:xfrm>
              <a:off x="5692791" y="3916488"/>
              <a:ext cx="85932" cy="18765"/>
            </a:xfrm>
            <a:custGeom>
              <a:avLst/>
              <a:gdLst>
                <a:gd name="connsiteX0" fmla="*/ 85933 w 85932"/>
                <a:gd name="connsiteY0" fmla="*/ 0 h 18765"/>
                <a:gd name="connsiteX1" fmla="*/ 0 w 85932"/>
                <a:gd name="connsiteY1" fmla="*/ 0 h 18765"/>
                <a:gd name="connsiteX2" fmla="*/ 0 w 85932"/>
                <a:gd name="connsiteY2" fmla="*/ 18766 h 18765"/>
                <a:gd name="connsiteX3" fmla="*/ 85933 w 85932"/>
                <a:gd name="connsiteY3" fmla="*/ 18766 h 18765"/>
                <a:gd name="connsiteX4" fmla="*/ 85933 w 85932"/>
                <a:gd name="connsiteY4" fmla="*/ 0 h 18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932" h="18765">
                  <a:moveTo>
                    <a:pt x="85933" y="0"/>
                  </a:moveTo>
                  <a:lnTo>
                    <a:pt x="0" y="0"/>
                  </a:lnTo>
                  <a:lnTo>
                    <a:pt x="0" y="18766"/>
                  </a:lnTo>
                  <a:lnTo>
                    <a:pt x="85933" y="18766"/>
                  </a:lnTo>
                  <a:lnTo>
                    <a:pt x="85933" y="0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34" name="Полилиния: фигура 533">
              <a:extLst>
                <a:ext uri="{FF2B5EF4-FFF2-40B4-BE49-F238E27FC236}">
                  <a16:creationId xmlns:a16="http://schemas.microsoft.com/office/drawing/2014/main" id="{C8C6E015-A5B3-264B-B699-A0FA173075EE}"/>
                </a:ext>
              </a:extLst>
            </p:cNvPr>
            <p:cNvSpPr/>
            <p:nvPr/>
          </p:nvSpPr>
          <p:spPr>
            <a:xfrm>
              <a:off x="5688839" y="3912889"/>
              <a:ext cx="93484" cy="25962"/>
            </a:xfrm>
            <a:custGeom>
              <a:avLst/>
              <a:gdLst>
                <a:gd name="connsiteX0" fmla="*/ 89889 w 93484"/>
                <a:gd name="connsiteY0" fmla="*/ 25962 h 25962"/>
                <a:gd name="connsiteX1" fmla="*/ 3596 w 93484"/>
                <a:gd name="connsiteY1" fmla="*/ 25962 h 25962"/>
                <a:gd name="connsiteX2" fmla="*/ 1054 w 93484"/>
                <a:gd name="connsiteY2" fmla="*/ 24906 h 25962"/>
                <a:gd name="connsiteX3" fmla="*/ 0 w 93484"/>
                <a:gd name="connsiteY3" fmla="*/ 22364 h 25962"/>
                <a:gd name="connsiteX4" fmla="*/ 0 w 93484"/>
                <a:gd name="connsiteY4" fmla="*/ 3598 h 25962"/>
                <a:gd name="connsiteX5" fmla="*/ 1054 w 93484"/>
                <a:gd name="connsiteY5" fmla="*/ 1056 h 25962"/>
                <a:gd name="connsiteX6" fmla="*/ 3596 w 93484"/>
                <a:gd name="connsiteY6" fmla="*/ 0 h 25962"/>
                <a:gd name="connsiteX7" fmla="*/ 89889 w 93484"/>
                <a:gd name="connsiteY7" fmla="*/ 0 h 25962"/>
                <a:gd name="connsiteX8" fmla="*/ 92431 w 93484"/>
                <a:gd name="connsiteY8" fmla="*/ 1056 h 25962"/>
                <a:gd name="connsiteX9" fmla="*/ 93485 w 93484"/>
                <a:gd name="connsiteY9" fmla="*/ 3598 h 25962"/>
                <a:gd name="connsiteX10" fmla="*/ 93485 w 93484"/>
                <a:gd name="connsiteY10" fmla="*/ 22364 h 25962"/>
                <a:gd name="connsiteX11" fmla="*/ 92431 w 93484"/>
                <a:gd name="connsiteY11" fmla="*/ 24906 h 25962"/>
                <a:gd name="connsiteX12" fmla="*/ 89889 w 93484"/>
                <a:gd name="connsiteY12" fmla="*/ 25962 h 25962"/>
                <a:gd name="connsiteX13" fmla="*/ 7550 w 93484"/>
                <a:gd name="connsiteY13" fmla="*/ 18766 h 25962"/>
                <a:gd name="connsiteX14" fmla="*/ 86653 w 93484"/>
                <a:gd name="connsiteY14" fmla="*/ 18766 h 25962"/>
                <a:gd name="connsiteX15" fmla="*/ 86653 w 93484"/>
                <a:gd name="connsiteY15" fmla="*/ 7197 h 25962"/>
                <a:gd name="connsiteX16" fmla="*/ 7550 w 93484"/>
                <a:gd name="connsiteY16" fmla="*/ 7197 h 25962"/>
                <a:gd name="connsiteX17" fmla="*/ 7550 w 93484"/>
                <a:gd name="connsiteY17" fmla="*/ 18766 h 25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3484" h="25962">
                  <a:moveTo>
                    <a:pt x="89889" y="25962"/>
                  </a:moveTo>
                  <a:lnTo>
                    <a:pt x="3596" y="25962"/>
                  </a:lnTo>
                  <a:cubicBezTo>
                    <a:pt x="2642" y="25962"/>
                    <a:pt x="1728" y="25582"/>
                    <a:pt x="1054" y="24906"/>
                  </a:cubicBezTo>
                  <a:cubicBezTo>
                    <a:pt x="380" y="24231"/>
                    <a:pt x="0" y="23322"/>
                    <a:pt x="0" y="22364"/>
                  </a:cubicBezTo>
                  <a:lnTo>
                    <a:pt x="0" y="3598"/>
                  </a:lnTo>
                  <a:cubicBezTo>
                    <a:pt x="0" y="2640"/>
                    <a:pt x="380" y="1732"/>
                    <a:pt x="1054" y="1056"/>
                  </a:cubicBezTo>
                  <a:cubicBezTo>
                    <a:pt x="1728" y="381"/>
                    <a:pt x="2642" y="0"/>
                    <a:pt x="3596" y="0"/>
                  </a:cubicBezTo>
                  <a:lnTo>
                    <a:pt x="89889" y="0"/>
                  </a:lnTo>
                  <a:cubicBezTo>
                    <a:pt x="90842" y="0"/>
                    <a:pt x="91757" y="381"/>
                    <a:pt x="92431" y="1056"/>
                  </a:cubicBezTo>
                  <a:cubicBezTo>
                    <a:pt x="93105" y="1732"/>
                    <a:pt x="93485" y="2640"/>
                    <a:pt x="93485" y="3598"/>
                  </a:cubicBezTo>
                  <a:lnTo>
                    <a:pt x="93485" y="22364"/>
                  </a:lnTo>
                  <a:cubicBezTo>
                    <a:pt x="93485" y="23322"/>
                    <a:pt x="93105" y="24231"/>
                    <a:pt x="92431" y="24906"/>
                  </a:cubicBezTo>
                  <a:cubicBezTo>
                    <a:pt x="91757" y="25582"/>
                    <a:pt x="90842" y="25962"/>
                    <a:pt x="89889" y="25962"/>
                  </a:cubicBezTo>
                  <a:close/>
                  <a:moveTo>
                    <a:pt x="7550" y="18766"/>
                  </a:moveTo>
                  <a:lnTo>
                    <a:pt x="86653" y="18766"/>
                  </a:lnTo>
                  <a:lnTo>
                    <a:pt x="86653" y="7197"/>
                  </a:lnTo>
                  <a:lnTo>
                    <a:pt x="7550" y="7197"/>
                  </a:lnTo>
                  <a:lnTo>
                    <a:pt x="7550" y="18766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35" name="Полилиния: фигура 534">
              <a:extLst>
                <a:ext uri="{FF2B5EF4-FFF2-40B4-BE49-F238E27FC236}">
                  <a16:creationId xmlns:a16="http://schemas.microsoft.com/office/drawing/2014/main" id="{062FCCFF-E5EF-A98A-79F2-88A457095407}"/>
                </a:ext>
              </a:extLst>
            </p:cNvPr>
            <p:cNvSpPr/>
            <p:nvPr/>
          </p:nvSpPr>
          <p:spPr>
            <a:xfrm>
              <a:off x="5317632" y="4001191"/>
              <a:ext cx="90608" cy="137353"/>
            </a:xfrm>
            <a:custGeom>
              <a:avLst/>
              <a:gdLst>
                <a:gd name="connsiteX0" fmla="*/ 90608 w 90608"/>
                <a:gd name="connsiteY0" fmla="*/ 0 h 137353"/>
                <a:gd name="connsiteX1" fmla="*/ 0 w 90608"/>
                <a:gd name="connsiteY1" fmla="*/ 0 h 137353"/>
                <a:gd name="connsiteX2" fmla="*/ 0 w 90608"/>
                <a:gd name="connsiteY2" fmla="*/ 137353 h 137353"/>
                <a:gd name="connsiteX3" fmla="*/ 90608 w 90608"/>
                <a:gd name="connsiteY3" fmla="*/ 137353 h 137353"/>
                <a:gd name="connsiteX4" fmla="*/ 90608 w 90608"/>
                <a:gd name="connsiteY4" fmla="*/ 0 h 13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608" h="137353">
                  <a:moveTo>
                    <a:pt x="90608" y="0"/>
                  </a:moveTo>
                  <a:lnTo>
                    <a:pt x="0" y="0"/>
                  </a:lnTo>
                  <a:lnTo>
                    <a:pt x="0" y="137353"/>
                  </a:lnTo>
                  <a:lnTo>
                    <a:pt x="90608" y="137353"/>
                  </a:lnTo>
                  <a:lnTo>
                    <a:pt x="90608" y="0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36" name="Полилиния: фигура 535">
              <a:extLst>
                <a:ext uri="{FF2B5EF4-FFF2-40B4-BE49-F238E27FC236}">
                  <a16:creationId xmlns:a16="http://schemas.microsoft.com/office/drawing/2014/main" id="{3138232D-7AA7-2FF3-51DA-9907A91A9AB8}"/>
                </a:ext>
              </a:extLst>
            </p:cNvPr>
            <p:cNvSpPr/>
            <p:nvPr/>
          </p:nvSpPr>
          <p:spPr>
            <a:xfrm>
              <a:off x="5314035" y="3997605"/>
              <a:ext cx="97797" cy="144537"/>
            </a:xfrm>
            <a:custGeom>
              <a:avLst/>
              <a:gdLst>
                <a:gd name="connsiteX0" fmla="*/ 94203 w 97797"/>
                <a:gd name="connsiteY0" fmla="*/ 144537 h 144537"/>
                <a:gd name="connsiteX1" fmla="*/ 3595 w 97797"/>
                <a:gd name="connsiteY1" fmla="*/ 144537 h 144537"/>
                <a:gd name="connsiteX2" fmla="*/ 1053 w 97797"/>
                <a:gd name="connsiteY2" fmla="*/ 143481 h 144537"/>
                <a:gd name="connsiteX3" fmla="*/ 0 w 97797"/>
                <a:gd name="connsiteY3" fmla="*/ 140939 h 144537"/>
                <a:gd name="connsiteX4" fmla="*/ 0 w 97797"/>
                <a:gd name="connsiteY4" fmla="*/ 3586 h 144537"/>
                <a:gd name="connsiteX5" fmla="*/ 1053 w 97797"/>
                <a:gd name="connsiteY5" fmla="*/ 1044 h 144537"/>
                <a:gd name="connsiteX6" fmla="*/ 3595 w 97797"/>
                <a:gd name="connsiteY6" fmla="*/ 0 h 144537"/>
                <a:gd name="connsiteX7" fmla="*/ 94203 w 97797"/>
                <a:gd name="connsiteY7" fmla="*/ 0 h 144537"/>
                <a:gd name="connsiteX8" fmla="*/ 96745 w 97797"/>
                <a:gd name="connsiteY8" fmla="*/ 1044 h 144537"/>
                <a:gd name="connsiteX9" fmla="*/ 97798 w 97797"/>
                <a:gd name="connsiteY9" fmla="*/ 3586 h 144537"/>
                <a:gd name="connsiteX10" fmla="*/ 97798 w 97797"/>
                <a:gd name="connsiteY10" fmla="*/ 140939 h 144537"/>
                <a:gd name="connsiteX11" fmla="*/ 96745 w 97797"/>
                <a:gd name="connsiteY11" fmla="*/ 143481 h 144537"/>
                <a:gd name="connsiteX12" fmla="*/ 94203 w 97797"/>
                <a:gd name="connsiteY12" fmla="*/ 144537 h 144537"/>
                <a:gd name="connsiteX13" fmla="*/ 7191 w 97797"/>
                <a:gd name="connsiteY13" fmla="*/ 137341 h 144537"/>
                <a:gd name="connsiteX14" fmla="*/ 90607 w 97797"/>
                <a:gd name="connsiteY14" fmla="*/ 137341 h 144537"/>
                <a:gd name="connsiteX15" fmla="*/ 90607 w 97797"/>
                <a:gd name="connsiteY15" fmla="*/ 7184 h 144537"/>
                <a:gd name="connsiteX16" fmla="*/ 7191 w 97797"/>
                <a:gd name="connsiteY16" fmla="*/ 7184 h 144537"/>
                <a:gd name="connsiteX17" fmla="*/ 7191 w 97797"/>
                <a:gd name="connsiteY17" fmla="*/ 137341 h 144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7797" h="144537">
                  <a:moveTo>
                    <a:pt x="94203" y="144537"/>
                  </a:moveTo>
                  <a:lnTo>
                    <a:pt x="3595" y="144537"/>
                  </a:lnTo>
                  <a:cubicBezTo>
                    <a:pt x="2642" y="144537"/>
                    <a:pt x="1727" y="144157"/>
                    <a:pt x="1053" y="143481"/>
                  </a:cubicBezTo>
                  <a:cubicBezTo>
                    <a:pt x="378" y="142806"/>
                    <a:pt x="0" y="141897"/>
                    <a:pt x="0" y="140939"/>
                  </a:cubicBezTo>
                  <a:lnTo>
                    <a:pt x="0" y="3586"/>
                  </a:lnTo>
                  <a:cubicBezTo>
                    <a:pt x="0" y="2640"/>
                    <a:pt x="378" y="1719"/>
                    <a:pt x="1053" y="1044"/>
                  </a:cubicBezTo>
                  <a:cubicBezTo>
                    <a:pt x="1727" y="381"/>
                    <a:pt x="2642" y="0"/>
                    <a:pt x="3595" y="0"/>
                  </a:cubicBezTo>
                  <a:lnTo>
                    <a:pt x="94203" y="0"/>
                  </a:lnTo>
                  <a:cubicBezTo>
                    <a:pt x="95156" y="0"/>
                    <a:pt x="96071" y="381"/>
                    <a:pt x="96745" y="1044"/>
                  </a:cubicBezTo>
                  <a:cubicBezTo>
                    <a:pt x="97419" y="1719"/>
                    <a:pt x="97798" y="2640"/>
                    <a:pt x="97798" y="3586"/>
                  </a:cubicBezTo>
                  <a:lnTo>
                    <a:pt x="97798" y="140939"/>
                  </a:lnTo>
                  <a:cubicBezTo>
                    <a:pt x="97798" y="141897"/>
                    <a:pt x="97419" y="142806"/>
                    <a:pt x="96745" y="143481"/>
                  </a:cubicBezTo>
                  <a:cubicBezTo>
                    <a:pt x="96071" y="144157"/>
                    <a:pt x="95156" y="144537"/>
                    <a:pt x="94203" y="144537"/>
                  </a:cubicBezTo>
                  <a:close/>
                  <a:moveTo>
                    <a:pt x="7191" y="137341"/>
                  </a:moveTo>
                  <a:lnTo>
                    <a:pt x="90607" y="137341"/>
                  </a:lnTo>
                  <a:lnTo>
                    <a:pt x="90607" y="7184"/>
                  </a:lnTo>
                  <a:lnTo>
                    <a:pt x="7191" y="7184"/>
                  </a:lnTo>
                  <a:lnTo>
                    <a:pt x="7191" y="137341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37" name="Полилиния: фигура 536">
              <a:extLst>
                <a:ext uri="{FF2B5EF4-FFF2-40B4-BE49-F238E27FC236}">
                  <a16:creationId xmlns:a16="http://schemas.microsoft.com/office/drawing/2014/main" id="{8DAD10AF-ADC9-0DE5-7BEB-904456E6A597}"/>
                </a:ext>
              </a:extLst>
            </p:cNvPr>
            <p:cNvSpPr/>
            <p:nvPr/>
          </p:nvSpPr>
          <p:spPr>
            <a:xfrm>
              <a:off x="5344096" y="3724111"/>
              <a:ext cx="39247" cy="104505"/>
            </a:xfrm>
            <a:custGeom>
              <a:avLst/>
              <a:gdLst>
                <a:gd name="connsiteX0" fmla="*/ 19274 w 39247"/>
                <a:gd name="connsiteY0" fmla="*/ 104505 h 104505"/>
                <a:gd name="connsiteX1" fmla="*/ 793 w 39247"/>
                <a:gd name="connsiteY1" fmla="*/ 14619 h 104505"/>
                <a:gd name="connsiteX2" fmla="*/ 7536 w 39247"/>
                <a:gd name="connsiteY2" fmla="*/ 4327 h 104505"/>
                <a:gd name="connsiteX3" fmla="*/ 19054 w 39247"/>
                <a:gd name="connsiteY3" fmla="*/ 17 h 104505"/>
                <a:gd name="connsiteX4" fmla="*/ 30893 w 39247"/>
                <a:gd name="connsiteY4" fmla="*/ 3345 h 104505"/>
                <a:gd name="connsiteX5" fmla="*/ 38474 w 39247"/>
                <a:gd name="connsiteY5" fmla="*/ 13035 h 104505"/>
                <a:gd name="connsiteX6" fmla="*/ 19274 w 39247"/>
                <a:gd name="connsiteY6" fmla="*/ 104505 h 104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247" h="104505">
                  <a:moveTo>
                    <a:pt x="19274" y="104505"/>
                  </a:moveTo>
                  <a:cubicBezTo>
                    <a:pt x="19274" y="104505"/>
                    <a:pt x="-4600" y="34601"/>
                    <a:pt x="793" y="14619"/>
                  </a:cubicBezTo>
                  <a:cubicBezTo>
                    <a:pt x="1890" y="10554"/>
                    <a:pt x="4251" y="6956"/>
                    <a:pt x="7536" y="4327"/>
                  </a:cubicBezTo>
                  <a:cubicBezTo>
                    <a:pt x="10819" y="1699"/>
                    <a:pt x="14854" y="189"/>
                    <a:pt x="19054" y="17"/>
                  </a:cubicBezTo>
                  <a:cubicBezTo>
                    <a:pt x="23254" y="-155"/>
                    <a:pt x="27402" y="1011"/>
                    <a:pt x="30893" y="3345"/>
                  </a:cubicBezTo>
                  <a:cubicBezTo>
                    <a:pt x="34386" y="5691"/>
                    <a:pt x="37041" y="9080"/>
                    <a:pt x="38474" y="13035"/>
                  </a:cubicBezTo>
                  <a:cubicBezTo>
                    <a:pt x="43868" y="29934"/>
                    <a:pt x="19274" y="104505"/>
                    <a:pt x="19274" y="104505"/>
                  </a:cubicBezTo>
                  <a:close/>
                </a:path>
              </a:pathLst>
            </a:custGeom>
            <a:solidFill>
              <a:srgbClr val="4FC5B5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38" name="Полилиния: фигура 537">
              <a:extLst>
                <a:ext uri="{FF2B5EF4-FFF2-40B4-BE49-F238E27FC236}">
                  <a16:creationId xmlns:a16="http://schemas.microsoft.com/office/drawing/2014/main" id="{3877932E-7C9F-6D47-FB1A-8068C774F3BD}"/>
                </a:ext>
              </a:extLst>
            </p:cNvPr>
            <p:cNvSpPr/>
            <p:nvPr/>
          </p:nvSpPr>
          <p:spPr>
            <a:xfrm>
              <a:off x="5340558" y="3720515"/>
              <a:ext cx="46198" cy="111699"/>
            </a:xfrm>
            <a:custGeom>
              <a:avLst/>
              <a:gdLst>
                <a:gd name="connsiteX0" fmla="*/ 22808 w 46198"/>
                <a:gd name="connsiteY0" fmla="*/ 111700 h 111699"/>
                <a:gd name="connsiteX1" fmla="*/ 20701 w 46198"/>
                <a:gd name="connsiteY1" fmla="*/ 111061 h 111699"/>
                <a:gd name="connsiteX2" fmla="*/ 19356 w 46198"/>
                <a:gd name="connsiteY2" fmla="*/ 109317 h 111699"/>
                <a:gd name="connsiteX3" fmla="*/ 875 w 46198"/>
                <a:gd name="connsiteY3" fmla="*/ 17269 h 111699"/>
                <a:gd name="connsiteX4" fmla="*/ 8690 w 46198"/>
                <a:gd name="connsiteY4" fmla="*/ 4927 h 111699"/>
                <a:gd name="connsiteX5" fmla="*/ 22448 w 46198"/>
                <a:gd name="connsiteY5" fmla="*/ 14 h 111699"/>
                <a:gd name="connsiteX6" fmla="*/ 36424 w 46198"/>
                <a:gd name="connsiteY6" fmla="*/ 4042 h 111699"/>
                <a:gd name="connsiteX7" fmla="*/ 45316 w 46198"/>
                <a:gd name="connsiteY7" fmla="*/ 15550 h 111699"/>
                <a:gd name="connsiteX8" fmla="*/ 26044 w 46198"/>
                <a:gd name="connsiteY8" fmla="*/ 109034 h 111699"/>
                <a:gd name="connsiteX9" fmla="*/ 24735 w 46198"/>
                <a:gd name="connsiteY9" fmla="*/ 110778 h 111699"/>
                <a:gd name="connsiteX10" fmla="*/ 22664 w 46198"/>
                <a:gd name="connsiteY10" fmla="*/ 111478 h 111699"/>
                <a:gd name="connsiteX11" fmla="*/ 22808 w 46198"/>
                <a:gd name="connsiteY11" fmla="*/ 111700 h 111699"/>
                <a:gd name="connsiteX12" fmla="*/ 23167 w 46198"/>
                <a:gd name="connsiteY12" fmla="*/ 7211 h 111699"/>
                <a:gd name="connsiteX13" fmla="*/ 22808 w 46198"/>
                <a:gd name="connsiteY13" fmla="*/ 7211 h 111699"/>
                <a:gd name="connsiteX14" fmla="*/ 13192 w 46198"/>
                <a:gd name="connsiteY14" fmla="*/ 10527 h 111699"/>
                <a:gd name="connsiteX15" fmla="*/ 7778 w 46198"/>
                <a:gd name="connsiteY15" fmla="*/ 19148 h 111699"/>
                <a:gd name="connsiteX16" fmla="*/ 22736 w 46198"/>
                <a:gd name="connsiteY16" fmla="*/ 96446 h 111699"/>
                <a:gd name="connsiteX17" fmla="*/ 38556 w 46198"/>
                <a:gd name="connsiteY17" fmla="*/ 17711 h 111699"/>
                <a:gd name="connsiteX18" fmla="*/ 32640 w 46198"/>
                <a:gd name="connsiteY18" fmla="*/ 9790 h 111699"/>
                <a:gd name="connsiteX19" fmla="*/ 23167 w 46198"/>
                <a:gd name="connsiteY19" fmla="*/ 6990 h 111699"/>
                <a:gd name="connsiteX20" fmla="*/ 23167 w 46198"/>
                <a:gd name="connsiteY20" fmla="*/ 7211 h 111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198" h="111699">
                  <a:moveTo>
                    <a:pt x="22808" y="111700"/>
                  </a:moveTo>
                  <a:cubicBezTo>
                    <a:pt x="22056" y="111712"/>
                    <a:pt x="21320" y="111491"/>
                    <a:pt x="20701" y="111061"/>
                  </a:cubicBezTo>
                  <a:cubicBezTo>
                    <a:pt x="20082" y="110631"/>
                    <a:pt x="19611" y="110029"/>
                    <a:pt x="19356" y="109317"/>
                  </a:cubicBezTo>
                  <a:cubicBezTo>
                    <a:pt x="18421" y="106369"/>
                    <a:pt x="-4734" y="38061"/>
                    <a:pt x="875" y="17269"/>
                  </a:cubicBezTo>
                  <a:cubicBezTo>
                    <a:pt x="2029" y="12406"/>
                    <a:pt x="4780" y="8058"/>
                    <a:pt x="8690" y="4927"/>
                  </a:cubicBezTo>
                  <a:cubicBezTo>
                    <a:pt x="12599" y="1807"/>
                    <a:pt x="17442" y="76"/>
                    <a:pt x="22448" y="14"/>
                  </a:cubicBezTo>
                  <a:cubicBezTo>
                    <a:pt x="27416" y="-158"/>
                    <a:pt x="32312" y="1242"/>
                    <a:pt x="36424" y="4042"/>
                  </a:cubicBezTo>
                  <a:cubicBezTo>
                    <a:pt x="40537" y="6830"/>
                    <a:pt x="43652" y="10871"/>
                    <a:pt x="45316" y="15550"/>
                  </a:cubicBezTo>
                  <a:cubicBezTo>
                    <a:pt x="50852" y="33100"/>
                    <a:pt x="28632" y="101482"/>
                    <a:pt x="26044" y="109034"/>
                  </a:cubicBezTo>
                  <a:cubicBezTo>
                    <a:pt x="25795" y="109734"/>
                    <a:pt x="25339" y="110349"/>
                    <a:pt x="24735" y="110778"/>
                  </a:cubicBezTo>
                  <a:cubicBezTo>
                    <a:pt x="24131" y="111221"/>
                    <a:pt x="23409" y="111466"/>
                    <a:pt x="22664" y="111478"/>
                  </a:cubicBezTo>
                  <a:lnTo>
                    <a:pt x="22808" y="111700"/>
                  </a:lnTo>
                  <a:close/>
                  <a:moveTo>
                    <a:pt x="23167" y="7211"/>
                  </a:moveTo>
                  <a:lnTo>
                    <a:pt x="22808" y="7211"/>
                  </a:lnTo>
                  <a:cubicBezTo>
                    <a:pt x="19318" y="7186"/>
                    <a:pt x="15924" y="8365"/>
                    <a:pt x="13192" y="10527"/>
                  </a:cubicBezTo>
                  <a:cubicBezTo>
                    <a:pt x="10458" y="12701"/>
                    <a:pt x="8548" y="15746"/>
                    <a:pt x="7778" y="19148"/>
                  </a:cubicBezTo>
                  <a:cubicBezTo>
                    <a:pt x="4255" y="32375"/>
                    <a:pt x="15329" y="72866"/>
                    <a:pt x="22736" y="96446"/>
                  </a:cubicBezTo>
                  <a:cubicBezTo>
                    <a:pt x="31868" y="67106"/>
                    <a:pt x="41864" y="27991"/>
                    <a:pt x="38556" y="17711"/>
                  </a:cubicBezTo>
                  <a:cubicBezTo>
                    <a:pt x="37488" y="14506"/>
                    <a:pt x="35413" y="11731"/>
                    <a:pt x="32640" y="9790"/>
                  </a:cubicBezTo>
                  <a:cubicBezTo>
                    <a:pt x="29867" y="7862"/>
                    <a:pt x="26544" y="6879"/>
                    <a:pt x="23167" y="6990"/>
                  </a:cubicBezTo>
                  <a:lnTo>
                    <a:pt x="23167" y="7211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39" name="Полилиния: фигура 538">
              <a:extLst>
                <a:ext uri="{FF2B5EF4-FFF2-40B4-BE49-F238E27FC236}">
                  <a16:creationId xmlns:a16="http://schemas.microsoft.com/office/drawing/2014/main" id="{E6518534-351A-B973-A81D-E2802FCE39E2}"/>
                </a:ext>
              </a:extLst>
            </p:cNvPr>
            <p:cNvSpPr/>
            <p:nvPr/>
          </p:nvSpPr>
          <p:spPr>
            <a:xfrm>
              <a:off x="5359915" y="3758281"/>
              <a:ext cx="7190" cy="247871"/>
            </a:xfrm>
            <a:custGeom>
              <a:avLst/>
              <a:gdLst>
                <a:gd name="connsiteX0" fmla="*/ 3596 w 7190"/>
                <a:gd name="connsiteY0" fmla="*/ 247872 h 247871"/>
                <a:gd name="connsiteX1" fmla="*/ 1054 w 7190"/>
                <a:gd name="connsiteY1" fmla="*/ 246828 h 247871"/>
                <a:gd name="connsiteX2" fmla="*/ 0 w 7190"/>
                <a:gd name="connsiteY2" fmla="*/ 244285 h 247871"/>
                <a:gd name="connsiteX3" fmla="*/ 0 w 7190"/>
                <a:gd name="connsiteY3" fmla="*/ 3598 h 247871"/>
                <a:gd name="connsiteX4" fmla="*/ 1054 w 7190"/>
                <a:gd name="connsiteY4" fmla="*/ 1056 h 247871"/>
                <a:gd name="connsiteX5" fmla="*/ 3596 w 7190"/>
                <a:gd name="connsiteY5" fmla="*/ 0 h 247871"/>
                <a:gd name="connsiteX6" fmla="*/ 6138 w 7190"/>
                <a:gd name="connsiteY6" fmla="*/ 1056 h 247871"/>
                <a:gd name="connsiteX7" fmla="*/ 7191 w 7190"/>
                <a:gd name="connsiteY7" fmla="*/ 3598 h 247871"/>
                <a:gd name="connsiteX8" fmla="*/ 7191 w 7190"/>
                <a:gd name="connsiteY8" fmla="*/ 244285 h 247871"/>
                <a:gd name="connsiteX9" fmla="*/ 6138 w 7190"/>
                <a:gd name="connsiteY9" fmla="*/ 246828 h 247871"/>
                <a:gd name="connsiteX10" fmla="*/ 3596 w 7190"/>
                <a:gd name="connsiteY10" fmla="*/ 247872 h 247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90" h="247871">
                  <a:moveTo>
                    <a:pt x="3596" y="247872"/>
                  </a:moveTo>
                  <a:cubicBezTo>
                    <a:pt x="2642" y="247872"/>
                    <a:pt x="1728" y="247503"/>
                    <a:pt x="1054" y="246828"/>
                  </a:cubicBezTo>
                  <a:cubicBezTo>
                    <a:pt x="379" y="246152"/>
                    <a:pt x="0" y="245231"/>
                    <a:pt x="0" y="244285"/>
                  </a:cubicBezTo>
                  <a:lnTo>
                    <a:pt x="0" y="3598"/>
                  </a:lnTo>
                  <a:cubicBezTo>
                    <a:pt x="0" y="2640"/>
                    <a:pt x="379" y="1732"/>
                    <a:pt x="1054" y="1056"/>
                  </a:cubicBezTo>
                  <a:cubicBezTo>
                    <a:pt x="1728" y="381"/>
                    <a:pt x="2642" y="0"/>
                    <a:pt x="3596" y="0"/>
                  </a:cubicBezTo>
                  <a:cubicBezTo>
                    <a:pt x="4549" y="0"/>
                    <a:pt x="5464" y="381"/>
                    <a:pt x="6138" y="1056"/>
                  </a:cubicBezTo>
                  <a:cubicBezTo>
                    <a:pt x="6812" y="1732"/>
                    <a:pt x="7191" y="2640"/>
                    <a:pt x="7191" y="3598"/>
                  </a:cubicBezTo>
                  <a:lnTo>
                    <a:pt x="7191" y="244285"/>
                  </a:lnTo>
                  <a:cubicBezTo>
                    <a:pt x="7191" y="245231"/>
                    <a:pt x="6812" y="246152"/>
                    <a:pt x="6138" y="246828"/>
                  </a:cubicBezTo>
                  <a:cubicBezTo>
                    <a:pt x="5464" y="247503"/>
                    <a:pt x="4549" y="247872"/>
                    <a:pt x="3596" y="247872"/>
                  </a:cubicBez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40" name="Полилиния: фигура 539">
              <a:extLst>
                <a:ext uri="{FF2B5EF4-FFF2-40B4-BE49-F238E27FC236}">
                  <a16:creationId xmlns:a16="http://schemas.microsoft.com/office/drawing/2014/main" id="{21385295-11FC-E706-4110-8E249944A0EF}"/>
                </a:ext>
              </a:extLst>
            </p:cNvPr>
            <p:cNvSpPr/>
            <p:nvPr/>
          </p:nvSpPr>
          <p:spPr>
            <a:xfrm>
              <a:off x="5364089" y="3922586"/>
              <a:ext cx="83056" cy="57542"/>
            </a:xfrm>
            <a:custGeom>
              <a:avLst/>
              <a:gdLst>
                <a:gd name="connsiteX0" fmla="*/ 0 w 83056"/>
                <a:gd name="connsiteY0" fmla="*/ 57542 h 57542"/>
                <a:gd name="connsiteX1" fmla="*/ 35380 w 83056"/>
                <a:gd name="connsiteY1" fmla="*/ 6772 h 57542"/>
                <a:gd name="connsiteX2" fmla="*/ 83057 w 83056"/>
                <a:gd name="connsiteY2" fmla="*/ 18280 h 57542"/>
                <a:gd name="connsiteX3" fmla="*/ 0 w 83056"/>
                <a:gd name="connsiteY3" fmla="*/ 57542 h 57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056" h="57542">
                  <a:moveTo>
                    <a:pt x="0" y="57542"/>
                  </a:moveTo>
                  <a:cubicBezTo>
                    <a:pt x="0" y="57542"/>
                    <a:pt x="12296" y="22160"/>
                    <a:pt x="35380" y="6772"/>
                  </a:cubicBezTo>
                  <a:cubicBezTo>
                    <a:pt x="58462" y="-8616"/>
                    <a:pt x="83057" y="5261"/>
                    <a:pt x="83057" y="18280"/>
                  </a:cubicBezTo>
                  <a:cubicBezTo>
                    <a:pt x="83057" y="31298"/>
                    <a:pt x="26175" y="32157"/>
                    <a:pt x="0" y="57542"/>
                  </a:cubicBezTo>
                  <a:close/>
                </a:path>
              </a:pathLst>
            </a:custGeom>
            <a:solidFill>
              <a:srgbClr val="4FC5B5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41" name="Полилиния: фигура 540">
              <a:extLst>
                <a:ext uri="{FF2B5EF4-FFF2-40B4-BE49-F238E27FC236}">
                  <a16:creationId xmlns:a16="http://schemas.microsoft.com/office/drawing/2014/main" id="{99E55155-09CE-6784-84E8-E94AC9BB4E49}"/>
                </a:ext>
              </a:extLst>
            </p:cNvPr>
            <p:cNvSpPr/>
            <p:nvPr/>
          </p:nvSpPr>
          <p:spPr>
            <a:xfrm>
              <a:off x="5360521" y="3919030"/>
              <a:ext cx="90216" cy="64624"/>
            </a:xfrm>
            <a:custGeom>
              <a:avLst/>
              <a:gdLst>
                <a:gd name="connsiteX0" fmla="*/ 3565 w 90216"/>
                <a:gd name="connsiteY0" fmla="*/ 64623 h 64624"/>
                <a:gd name="connsiteX1" fmla="*/ 1623 w 90216"/>
                <a:gd name="connsiteY1" fmla="*/ 64120 h 64624"/>
                <a:gd name="connsiteX2" fmla="*/ 197 w 90216"/>
                <a:gd name="connsiteY2" fmla="*/ 62241 h 64624"/>
                <a:gd name="connsiteX3" fmla="*/ 185 w 90216"/>
                <a:gd name="connsiteY3" fmla="*/ 59871 h 64624"/>
                <a:gd name="connsiteX4" fmla="*/ 36930 w 90216"/>
                <a:gd name="connsiteY4" fmla="*/ 7307 h 64624"/>
                <a:gd name="connsiteX5" fmla="*/ 56735 w 90216"/>
                <a:gd name="connsiteY5" fmla="*/ 122 h 64624"/>
                <a:gd name="connsiteX6" fmla="*/ 77417 w 90216"/>
                <a:gd name="connsiteY6" fmla="*/ 4138 h 64624"/>
                <a:gd name="connsiteX7" fmla="*/ 86220 w 90216"/>
                <a:gd name="connsiteY7" fmla="*/ 11249 h 64624"/>
                <a:gd name="connsiteX8" fmla="*/ 90216 w 90216"/>
                <a:gd name="connsiteY8" fmla="*/ 21836 h 64624"/>
                <a:gd name="connsiteX9" fmla="*/ 60014 w 90216"/>
                <a:gd name="connsiteY9" fmla="*/ 39164 h 64624"/>
                <a:gd name="connsiteX10" fmla="*/ 6081 w 90216"/>
                <a:gd name="connsiteY10" fmla="*/ 63616 h 64624"/>
                <a:gd name="connsiteX11" fmla="*/ 4931 w 90216"/>
                <a:gd name="connsiteY11" fmla="*/ 64390 h 64624"/>
                <a:gd name="connsiteX12" fmla="*/ 3565 w 90216"/>
                <a:gd name="connsiteY12" fmla="*/ 64623 h 64624"/>
                <a:gd name="connsiteX13" fmla="*/ 60302 w 90216"/>
                <a:gd name="connsiteY13" fmla="*/ 7086 h 64624"/>
                <a:gd name="connsiteX14" fmla="*/ 40957 w 90216"/>
                <a:gd name="connsiteY14" fmla="*/ 13276 h 64624"/>
                <a:gd name="connsiteX15" fmla="*/ 12194 w 90216"/>
                <a:gd name="connsiteY15" fmla="*/ 49738 h 64624"/>
                <a:gd name="connsiteX16" fmla="*/ 57856 w 90216"/>
                <a:gd name="connsiteY16" fmla="*/ 32115 h 64624"/>
                <a:gd name="connsiteX17" fmla="*/ 82882 w 90216"/>
                <a:gd name="connsiteY17" fmla="*/ 21762 h 64624"/>
                <a:gd name="connsiteX18" fmla="*/ 79854 w 90216"/>
                <a:gd name="connsiteY18" fmla="*/ 14921 h 64624"/>
                <a:gd name="connsiteX19" fmla="*/ 73893 w 90216"/>
                <a:gd name="connsiteY19" fmla="*/ 10402 h 64624"/>
                <a:gd name="connsiteX20" fmla="*/ 60302 w 90216"/>
                <a:gd name="connsiteY20" fmla="*/ 7159 h 64624"/>
                <a:gd name="connsiteX21" fmla="*/ 60302 w 90216"/>
                <a:gd name="connsiteY21" fmla="*/ 7086 h 64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0216" h="64624">
                  <a:moveTo>
                    <a:pt x="3565" y="64623"/>
                  </a:moveTo>
                  <a:cubicBezTo>
                    <a:pt x="2884" y="64623"/>
                    <a:pt x="2215" y="64451"/>
                    <a:pt x="1623" y="64120"/>
                  </a:cubicBezTo>
                  <a:cubicBezTo>
                    <a:pt x="958" y="63665"/>
                    <a:pt x="458" y="63002"/>
                    <a:pt x="197" y="62241"/>
                  </a:cubicBezTo>
                  <a:cubicBezTo>
                    <a:pt x="-62" y="61467"/>
                    <a:pt x="-65" y="60644"/>
                    <a:pt x="185" y="59871"/>
                  </a:cubicBezTo>
                  <a:cubicBezTo>
                    <a:pt x="687" y="58360"/>
                    <a:pt x="13128" y="23199"/>
                    <a:pt x="36930" y="7307"/>
                  </a:cubicBezTo>
                  <a:cubicBezTo>
                    <a:pt x="42759" y="3168"/>
                    <a:pt x="49605" y="675"/>
                    <a:pt x="56735" y="122"/>
                  </a:cubicBezTo>
                  <a:cubicBezTo>
                    <a:pt x="63867" y="-443"/>
                    <a:pt x="71014" y="957"/>
                    <a:pt x="77417" y="4138"/>
                  </a:cubicBezTo>
                  <a:cubicBezTo>
                    <a:pt x="80930" y="5686"/>
                    <a:pt x="83970" y="8142"/>
                    <a:pt x="86220" y="11249"/>
                  </a:cubicBezTo>
                  <a:cubicBezTo>
                    <a:pt x="88470" y="14356"/>
                    <a:pt x="89849" y="18016"/>
                    <a:pt x="90216" y="21836"/>
                  </a:cubicBezTo>
                  <a:cubicBezTo>
                    <a:pt x="90216" y="30604"/>
                    <a:pt x="77560" y="34203"/>
                    <a:pt x="60014" y="39164"/>
                  </a:cubicBezTo>
                  <a:cubicBezTo>
                    <a:pt x="42468" y="44126"/>
                    <a:pt x="19528" y="50598"/>
                    <a:pt x="6081" y="63616"/>
                  </a:cubicBezTo>
                  <a:cubicBezTo>
                    <a:pt x="5757" y="63948"/>
                    <a:pt x="5364" y="64218"/>
                    <a:pt x="4931" y="64390"/>
                  </a:cubicBezTo>
                  <a:cubicBezTo>
                    <a:pt x="4497" y="64562"/>
                    <a:pt x="4031" y="64636"/>
                    <a:pt x="3565" y="64623"/>
                  </a:cubicBezTo>
                  <a:close/>
                  <a:moveTo>
                    <a:pt x="60302" y="7086"/>
                  </a:moveTo>
                  <a:cubicBezTo>
                    <a:pt x="53380" y="7172"/>
                    <a:pt x="46640" y="9321"/>
                    <a:pt x="40957" y="13276"/>
                  </a:cubicBezTo>
                  <a:cubicBezTo>
                    <a:pt x="28488" y="22855"/>
                    <a:pt x="18602" y="35382"/>
                    <a:pt x="12194" y="49738"/>
                  </a:cubicBezTo>
                  <a:cubicBezTo>
                    <a:pt x="26569" y="41866"/>
                    <a:pt x="41924" y="35947"/>
                    <a:pt x="57856" y="32115"/>
                  </a:cubicBezTo>
                  <a:cubicBezTo>
                    <a:pt x="68428" y="29168"/>
                    <a:pt x="82882" y="24930"/>
                    <a:pt x="82882" y="21762"/>
                  </a:cubicBezTo>
                  <a:cubicBezTo>
                    <a:pt x="82468" y="19256"/>
                    <a:pt x="81426" y="16911"/>
                    <a:pt x="79854" y="14921"/>
                  </a:cubicBezTo>
                  <a:cubicBezTo>
                    <a:pt x="78282" y="12932"/>
                    <a:pt x="76230" y="11372"/>
                    <a:pt x="73893" y="10402"/>
                  </a:cubicBezTo>
                  <a:cubicBezTo>
                    <a:pt x="69686" y="8253"/>
                    <a:pt x="65026" y="7135"/>
                    <a:pt x="60302" y="7159"/>
                  </a:cubicBezTo>
                  <a:lnTo>
                    <a:pt x="60302" y="7086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42" name="Полилиния: фигура 541">
              <a:extLst>
                <a:ext uri="{FF2B5EF4-FFF2-40B4-BE49-F238E27FC236}">
                  <a16:creationId xmlns:a16="http://schemas.microsoft.com/office/drawing/2014/main" id="{5858C433-F9C9-B6E2-027B-B2394A298CA1}"/>
                </a:ext>
              </a:extLst>
            </p:cNvPr>
            <p:cNvSpPr/>
            <p:nvPr/>
          </p:nvSpPr>
          <p:spPr>
            <a:xfrm>
              <a:off x="5278804" y="3922586"/>
              <a:ext cx="82985" cy="57542"/>
            </a:xfrm>
            <a:custGeom>
              <a:avLst/>
              <a:gdLst>
                <a:gd name="connsiteX0" fmla="*/ 82985 w 82985"/>
                <a:gd name="connsiteY0" fmla="*/ 57542 h 57542"/>
                <a:gd name="connsiteX1" fmla="*/ 47604 w 82985"/>
                <a:gd name="connsiteY1" fmla="*/ 6772 h 57542"/>
                <a:gd name="connsiteX2" fmla="*/ 0 w 82985"/>
                <a:gd name="connsiteY2" fmla="*/ 18280 h 57542"/>
                <a:gd name="connsiteX3" fmla="*/ 82985 w 82985"/>
                <a:gd name="connsiteY3" fmla="*/ 57542 h 57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985" h="57542">
                  <a:moveTo>
                    <a:pt x="82985" y="57542"/>
                  </a:moveTo>
                  <a:cubicBezTo>
                    <a:pt x="82985" y="57542"/>
                    <a:pt x="70688" y="22160"/>
                    <a:pt x="47604" y="6772"/>
                  </a:cubicBezTo>
                  <a:cubicBezTo>
                    <a:pt x="24522" y="-8616"/>
                    <a:pt x="0" y="5261"/>
                    <a:pt x="0" y="18280"/>
                  </a:cubicBezTo>
                  <a:cubicBezTo>
                    <a:pt x="0" y="31298"/>
                    <a:pt x="56882" y="32157"/>
                    <a:pt x="82985" y="57542"/>
                  </a:cubicBezTo>
                  <a:close/>
                </a:path>
              </a:pathLst>
            </a:custGeom>
            <a:solidFill>
              <a:srgbClr val="4FC5B5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43" name="Полилиния: фигура 542">
              <a:extLst>
                <a:ext uri="{FF2B5EF4-FFF2-40B4-BE49-F238E27FC236}">
                  <a16:creationId xmlns:a16="http://schemas.microsoft.com/office/drawing/2014/main" id="{5EF6F110-0976-77CA-1EAA-CCEF29A1807C}"/>
                </a:ext>
              </a:extLst>
            </p:cNvPr>
            <p:cNvSpPr/>
            <p:nvPr/>
          </p:nvSpPr>
          <p:spPr>
            <a:xfrm>
              <a:off x="5275207" y="3919030"/>
              <a:ext cx="90212" cy="64626"/>
            </a:xfrm>
            <a:custGeom>
              <a:avLst/>
              <a:gdLst>
                <a:gd name="connsiteX0" fmla="*/ 86580 w 90212"/>
                <a:gd name="connsiteY0" fmla="*/ 64623 h 64626"/>
                <a:gd name="connsiteX1" fmla="*/ 85220 w 90212"/>
                <a:gd name="connsiteY1" fmla="*/ 64365 h 64626"/>
                <a:gd name="connsiteX2" fmla="*/ 84062 w 90212"/>
                <a:gd name="connsiteY2" fmla="*/ 63616 h 64626"/>
                <a:gd name="connsiteX3" fmla="*/ 30202 w 90212"/>
                <a:gd name="connsiteY3" fmla="*/ 39164 h 64626"/>
                <a:gd name="connsiteX4" fmla="*/ 0 w 90212"/>
                <a:gd name="connsiteY4" fmla="*/ 21836 h 64626"/>
                <a:gd name="connsiteX5" fmla="*/ 3966 w 90212"/>
                <a:gd name="connsiteY5" fmla="*/ 11261 h 64626"/>
                <a:gd name="connsiteX6" fmla="*/ 12727 w 90212"/>
                <a:gd name="connsiteY6" fmla="*/ 4138 h 64626"/>
                <a:gd name="connsiteX7" fmla="*/ 33409 w 90212"/>
                <a:gd name="connsiteY7" fmla="*/ 122 h 64626"/>
                <a:gd name="connsiteX8" fmla="*/ 53213 w 90212"/>
                <a:gd name="connsiteY8" fmla="*/ 7307 h 64626"/>
                <a:gd name="connsiteX9" fmla="*/ 89960 w 90212"/>
                <a:gd name="connsiteY9" fmla="*/ 59871 h 64626"/>
                <a:gd name="connsiteX10" fmla="*/ 90189 w 90212"/>
                <a:gd name="connsiteY10" fmla="*/ 61578 h 64626"/>
                <a:gd name="connsiteX11" fmla="*/ 89573 w 90212"/>
                <a:gd name="connsiteY11" fmla="*/ 63174 h 64626"/>
                <a:gd name="connsiteX12" fmla="*/ 88261 w 90212"/>
                <a:gd name="connsiteY12" fmla="*/ 64279 h 64626"/>
                <a:gd name="connsiteX13" fmla="*/ 86580 w 90212"/>
                <a:gd name="connsiteY13" fmla="*/ 64623 h 64626"/>
                <a:gd name="connsiteX14" fmla="*/ 29915 w 90212"/>
                <a:gd name="connsiteY14" fmla="*/ 7086 h 64626"/>
                <a:gd name="connsiteX15" fmla="*/ 16107 w 90212"/>
                <a:gd name="connsiteY15" fmla="*/ 10402 h 64626"/>
                <a:gd name="connsiteX16" fmla="*/ 10187 w 90212"/>
                <a:gd name="connsiteY16" fmla="*/ 14933 h 64626"/>
                <a:gd name="connsiteX17" fmla="*/ 7191 w 90212"/>
                <a:gd name="connsiteY17" fmla="*/ 21762 h 64626"/>
                <a:gd name="connsiteX18" fmla="*/ 32144 w 90212"/>
                <a:gd name="connsiteY18" fmla="*/ 32115 h 64626"/>
                <a:gd name="connsiteX19" fmla="*/ 77879 w 90212"/>
                <a:gd name="connsiteY19" fmla="*/ 49738 h 64626"/>
                <a:gd name="connsiteX20" fmla="*/ 49114 w 90212"/>
                <a:gd name="connsiteY20" fmla="*/ 13276 h 64626"/>
                <a:gd name="connsiteX21" fmla="*/ 29915 w 90212"/>
                <a:gd name="connsiteY21" fmla="*/ 7159 h 64626"/>
                <a:gd name="connsiteX22" fmla="*/ 29915 w 90212"/>
                <a:gd name="connsiteY22" fmla="*/ 7086 h 64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0212" h="64626">
                  <a:moveTo>
                    <a:pt x="86580" y="64623"/>
                  </a:moveTo>
                  <a:cubicBezTo>
                    <a:pt x="86115" y="64623"/>
                    <a:pt x="85653" y="64537"/>
                    <a:pt x="85220" y="64365"/>
                  </a:cubicBezTo>
                  <a:cubicBezTo>
                    <a:pt x="84788" y="64193"/>
                    <a:pt x="84395" y="63936"/>
                    <a:pt x="84062" y="63616"/>
                  </a:cubicBezTo>
                  <a:cubicBezTo>
                    <a:pt x="70616" y="50598"/>
                    <a:pt x="48108" y="44273"/>
                    <a:pt x="30202" y="39164"/>
                  </a:cubicBezTo>
                  <a:cubicBezTo>
                    <a:pt x="12296" y="34055"/>
                    <a:pt x="0" y="30604"/>
                    <a:pt x="0" y="21836"/>
                  </a:cubicBezTo>
                  <a:cubicBezTo>
                    <a:pt x="360" y="18016"/>
                    <a:pt x="1728" y="14369"/>
                    <a:pt x="3966" y="11261"/>
                  </a:cubicBezTo>
                  <a:cubicBezTo>
                    <a:pt x="6202" y="8154"/>
                    <a:pt x="9227" y="5698"/>
                    <a:pt x="12727" y="4138"/>
                  </a:cubicBezTo>
                  <a:cubicBezTo>
                    <a:pt x="19129" y="957"/>
                    <a:pt x="26278" y="-443"/>
                    <a:pt x="33409" y="122"/>
                  </a:cubicBezTo>
                  <a:cubicBezTo>
                    <a:pt x="40539" y="675"/>
                    <a:pt x="47385" y="3168"/>
                    <a:pt x="53213" y="7307"/>
                  </a:cubicBezTo>
                  <a:cubicBezTo>
                    <a:pt x="77015" y="23199"/>
                    <a:pt x="89169" y="58360"/>
                    <a:pt x="89960" y="59871"/>
                  </a:cubicBezTo>
                  <a:cubicBezTo>
                    <a:pt x="90178" y="60411"/>
                    <a:pt x="90257" y="61000"/>
                    <a:pt x="90189" y="61578"/>
                  </a:cubicBezTo>
                  <a:cubicBezTo>
                    <a:pt x="90122" y="62155"/>
                    <a:pt x="89911" y="62707"/>
                    <a:pt x="89573" y="63174"/>
                  </a:cubicBezTo>
                  <a:cubicBezTo>
                    <a:pt x="89236" y="63653"/>
                    <a:pt x="88784" y="64034"/>
                    <a:pt x="88261" y="64279"/>
                  </a:cubicBezTo>
                  <a:cubicBezTo>
                    <a:pt x="87738" y="64537"/>
                    <a:pt x="87160" y="64648"/>
                    <a:pt x="86580" y="64623"/>
                  </a:cubicBezTo>
                  <a:close/>
                  <a:moveTo>
                    <a:pt x="29915" y="7086"/>
                  </a:moveTo>
                  <a:cubicBezTo>
                    <a:pt x="25111" y="7061"/>
                    <a:pt x="20373" y="8191"/>
                    <a:pt x="16107" y="10402"/>
                  </a:cubicBezTo>
                  <a:cubicBezTo>
                    <a:pt x="13783" y="11384"/>
                    <a:pt x="11746" y="12944"/>
                    <a:pt x="10187" y="14933"/>
                  </a:cubicBezTo>
                  <a:cubicBezTo>
                    <a:pt x="8628" y="16923"/>
                    <a:pt x="7597" y="19269"/>
                    <a:pt x="7191" y="21762"/>
                  </a:cubicBezTo>
                  <a:cubicBezTo>
                    <a:pt x="7191" y="25066"/>
                    <a:pt x="21573" y="28959"/>
                    <a:pt x="32144" y="32115"/>
                  </a:cubicBezTo>
                  <a:cubicBezTo>
                    <a:pt x="48096" y="35959"/>
                    <a:pt x="63473" y="41878"/>
                    <a:pt x="77879" y="49738"/>
                  </a:cubicBezTo>
                  <a:cubicBezTo>
                    <a:pt x="71470" y="35382"/>
                    <a:pt x="61584" y="22855"/>
                    <a:pt x="49114" y="13276"/>
                  </a:cubicBezTo>
                  <a:cubicBezTo>
                    <a:pt x="43458" y="9382"/>
                    <a:pt x="36777" y="7258"/>
                    <a:pt x="29915" y="7159"/>
                  </a:cubicBezTo>
                  <a:lnTo>
                    <a:pt x="29915" y="7086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44" name="Полилиния: фигура 543">
              <a:extLst>
                <a:ext uri="{FF2B5EF4-FFF2-40B4-BE49-F238E27FC236}">
                  <a16:creationId xmlns:a16="http://schemas.microsoft.com/office/drawing/2014/main" id="{1DFE47B6-83AF-53BA-0C32-5DEE7029BF57}"/>
                </a:ext>
              </a:extLst>
            </p:cNvPr>
            <p:cNvSpPr/>
            <p:nvPr/>
          </p:nvSpPr>
          <p:spPr>
            <a:xfrm>
              <a:off x="5364089" y="3864916"/>
              <a:ext cx="83056" cy="57540"/>
            </a:xfrm>
            <a:custGeom>
              <a:avLst/>
              <a:gdLst>
                <a:gd name="connsiteX0" fmla="*/ 0 w 83056"/>
                <a:gd name="connsiteY0" fmla="*/ 57540 h 57540"/>
                <a:gd name="connsiteX1" fmla="*/ 35380 w 83056"/>
                <a:gd name="connsiteY1" fmla="*/ 6770 h 57540"/>
                <a:gd name="connsiteX2" fmla="*/ 83057 w 83056"/>
                <a:gd name="connsiteY2" fmla="*/ 18351 h 57540"/>
                <a:gd name="connsiteX3" fmla="*/ 0 w 83056"/>
                <a:gd name="connsiteY3" fmla="*/ 57540 h 57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056" h="57540">
                  <a:moveTo>
                    <a:pt x="0" y="57540"/>
                  </a:moveTo>
                  <a:cubicBezTo>
                    <a:pt x="0" y="57540"/>
                    <a:pt x="12296" y="22158"/>
                    <a:pt x="35380" y="6770"/>
                  </a:cubicBezTo>
                  <a:cubicBezTo>
                    <a:pt x="58462" y="-8619"/>
                    <a:pt x="83057" y="5259"/>
                    <a:pt x="83057" y="18351"/>
                  </a:cubicBezTo>
                  <a:cubicBezTo>
                    <a:pt x="83057" y="31430"/>
                    <a:pt x="26175" y="32155"/>
                    <a:pt x="0" y="57540"/>
                  </a:cubicBezTo>
                  <a:close/>
                </a:path>
              </a:pathLst>
            </a:custGeom>
            <a:solidFill>
              <a:srgbClr val="4FC5B5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45" name="Полилиния: фигура 544">
              <a:extLst>
                <a:ext uri="{FF2B5EF4-FFF2-40B4-BE49-F238E27FC236}">
                  <a16:creationId xmlns:a16="http://schemas.microsoft.com/office/drawing/2014/main" id="{E3CAC826-719F-9293-AE9A-CF54320A762C}"/>
                </a:ext>
              </a:extLst>
            </p:cNvPr>
            <p:cNvSpPr/>
            <p:nvPr/>
          </p:nvSpPr>
          <p:spPr>
            <a:xfrm>
              <a:off x="5360521" y="3861377"/>
              <a:ext cx="90216" cy="64677"/>
            </a:xfrm>
            <a:custGeom>
              <a:avLst/>
              <a:gdLst>
                <a:gd name="connsiteX0" fmla="*/ 3565 w 90216"/>
                <a:gd name="connsiteY0" fmla="*/ 64678 h 64677"/>
                <a:gd name="connsiteX1" fmla="*/ 1623 w 90216"/>
                <a:gd name="connsiteY1" fmla="*/ 64100 h 64677"/>
                <a:gd name="connsiteX2" fmla="*/ 197 w 90216"/>
                <a:gd name="connsiteY2" fmla="*/ 62221 h 64677"/>
                <a:gd name="connsiteX3" fmla="*/ 185 w 90216"/>
                <a:gd name="connsiteY3" fmla="*/ 59851 h 64677"/>
                <a:gd name="connsiteX4" fmla="*/ 36930 w 90216"/>
                <a:gd name="connsiteY4" fmla="*/ 7361 h 64677"/>
                <a:gd name="connsiteX5" fmla="*/ 56724 w 90216"/>
                <a:gd name="connsiteY5" fmla="*/ 128 h 64677"/>
                <a:gd name="connsiteX6" fmla="*/ 77417 w 90216"/>
                <a:gd name="connsiteY6" fmla="*/ 4131 h 64677"/>
                <a:gd name="connsiteX7" fmla="*/ 86237 w 90216"/>
                <a:gd name="connsiteY7" fmla="*/ 11267 h 64677"/>
                <a:gd name="connsiteX8" fmla="*/ 90216 w 90216"/>
                <a:gd name="connsiteY8" fmla="*/ 21890 h 64677"/>
                <a:gd name="connsiteX9" fmla="*/ 60014 w 90216"/>
                <a:gd name="connsiteY9" fmla="*/ 39145 h 64677"/>
                <a:gd name="connsiteX10" fmla="*/ 6081 w 90216"/>
                <a:gd name="connsiteY10" fmla="*/ 63671 h 64677"/>
                <a:gd name="connsiteX11" fmla="*/ 3565 w 90216"/>
                <a:gd name="connsiteY11" fmla="*/ 64678 h 64677"/>
                <a:gd name="connsiteX12" fmla="*/ 60302 w 90216"/>
                <a:gd name="connsiteY12" fmla="*/ 7140 h 64677"/>
                <a:gd name="connsiteX13" fmla="*/ 40957 w 90216"/>
                <a:gd name="connsiteY13" fmla="*/ 13330 h 64677"/>
                <a:gd name="connsiteX14" fmla="*/ 12194 w 90216"/>
                <a:gd name="connsiteY14" fmla="*/ 49793 h 64677"/>
                <a:gd name="connsiteX15" fmla="*/ 57856 w 90216"/>
                <a:gd name="connsiteY15" fmla="*/ 32243 h 64677"/>
                <a:gd name="connsiteX16" fmla="*/ 82882 w 90216"/>
                <a:gd name="connsiteY16" fmla="*/ 21890 h 64677"/>
                <a:gd name="connsiteX17" fmla="*/ 79870 w 90216"/>
                <a:gd name="connsiteY17" fmla="*/ 15000 h 64677"/>
                <a:gd name="connsiteX18" fmla="*/ 73893 w 90216"/>
                <a:gd name="connsiteY18" fmla="*/ 10456 h 64677"/>
                <a:gd name="connsiteX19" fmla="*/ 60302 w 90216"/>
                <a:gd name="connsiteY19" fmla="*/ 7140 h 64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0216" h="64677">
                  <a:moveTo>
                    <a:pt x="3565" y="64678"/>
                  </a:moveTo>
                  <a:cubicBezTo>
                    <a:pt x="2878" y="64653"/>
                    <a:pt x="2210" y="64457"/>
                    <a:pt x="1623" y="64100"/>
                  </a:cubicBezTo>
                  <a:cubicBezTo>
                    <a:pt x="958" y="63646"/>
                    <a:pt x="458" y="62983"/>
                    <a:pt x="197" y="62221"/>
                  </a:cubicBezTo>
                  <a:cubicBezTo>
                    <a:pt x="-62" y="61448"/>
                    <a:pt x="-65" y="60625"/>
                    <a:pt x="185" y="59851"/>
                  </a:cubicBezTo>
                  <a:cubicBezTo>
                    <a:pt x="687" y="58414"/>
                    <a:pt x="13128" y="23179"/>
                    <a:pt x="36930" y="7361"/>
                  </a:cubicBezTo>
                  <a:cubicBezTo>
                    <a:pt x="42749" y="3198"/>
                    <a:pt x="49592" y="693"/>
                    <a:pt x="56724" y="128"/>
                  </a:cubicBezTo>
                  <a:cubicBezTo>
                    <a:pt x="63857" y="-450"/>
                    <a:pt x="71010" y="938"/>
                    <a:pt x="77417" y="4131"/>
                  </a:cubicBezTo>
                  <a:cubicBezTo>
                    <a:pt x="80940" y="5679"/>
                    <a:pt x="83986" y="8135"/>
                    <a:pt x="86237" y="11267"/>
                  </a:cubicBezTo>
                  <a:cubicBezTo>
                    <a:pt x="88488" y="14386"/>
                    <a:pt x="89861" y="18058"/>
                    <a:pt x="90216" y="21890"/>
                  </a:cubicBezTo>
                  <a:cubicBezTo>
                    <a:pt x="90216" y="30585"/>
                    <a:pt x="77560" y="34183"/>
                    <a:pt x="60014" y="39145"/>
                  </a:cubicBezTo>
                  <a:cubicBezTo>
                    <a:pt x="42468" y="44107"/>
                    <a:pt x="19528" y="50579"/>
                    <a:pt x="6081" y="63671"/>
                  </a:cubicBezTo>
                  <a:cubicBezTo>
                    <a:pt x="5406" y="64322"/>
                    <a:pt x="4502" y="64678"/>
                    <a:pt x="3565" y="64678"/>
                  </a:cubicBezTo>
                  <a:close/>
                  <a:moveTo>
                    <a:pt x="60302" y="7140"/>
                  </a:moveTo>
                  <a:cubicBezTo>
                    <a:pt x="53380" y="7226"/>
                    <a:pt x="46640" y="9375"/>
                    <a:pt x="40957" y="13330"/>
                  </a:cubicBezTo>
                  <a:cubicBezTo>
                    <a:pt x="28503" y="22922"/>
                    <a:pt x="18620" y="35448"/>
                    <a:pt x="12194" y="49793"/>
                  </a:cubicBezTo>
                  <a:cubicBezTo>
                    <a:pt x="26563" y="41933"/>
                    <a:pt x="41920" y="36026"/>
                    <a:pt x="57856" y="32243"/>
                  </a:cubicBezTo>
                  <a:cubicBezTo>
                    <a:pt x="68428" y="29222"/>
                    <a:pt x="82882" y="25046"/>
                    <a:pt x="82882" y="21890"/>
                  </a:cubicBezTo>
                  <a:cubicBezTo>
                    <a:pt x="82480" y="19372"/>
                    <a:pt x="81444" y="17002"/>
                    <a:pt x="79870" y="15000"/>
                  </a:cubicBezTo>
                  <a:cubicBezTo>
                    <a:pt x="78297" y="12998"/>
                    <a:pt x="76240" y="11439"/>
                    <a:pt x="73893" y="10456"/>
                  </a:cubicBezTo>
                  <a:cubicBezTo>
                    <a:pt x="69692" y="8282"/>
                    <a:pt x="65031" y="7140"/>
                    <a:pt x="60302" y="7140"/>
                  </a:cubicBez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46" name="Полилиния: фигура 545">
              <a:extLst>
                <a:ext uri="{FF2B5EF4-FFF2-40B4-BE49-F238E27FC236}">
                  <a16:creationId xmlns:a16="http://schemas.microsoft.com/office/drawing/2014/main" id="{F315F461-C141-E818-D54E-878D453CFFA1}"/>
                </a:ext>
              </a:extLst>
            </p:cNvPr>
            <p:cNvSpPr/>
            <p:nvPr/>
          </p:nvSpPr>
          <p:spPr>
            <a:xfrm>
              <a:off x="5278804" y="3864916"/>
              <a:ext cx="82985" cy="57540"/>
            </a:xfrm>
            <a:custGeom>
              <a:avLst/>
              <a:gdLst>
                <a:gd name="connsiteX0" fmla="*/ 82985 w 82985"/>
                <a:gd name="connsiteY0" fmla="*/ 57540 h 57540"/>
                <a:gd name="connsiteX1" fmla="*/ 47604 w 82985"/>
                <a:gd name="connsiteY1" fmla="*/ 6770 h 57540"/>
                <a:gd name="connsiteX2" fmla="*/ 0 w 82985"/>
                <a:gd name="connsiteY2" fmla="*/ 18351 h 57540"/>
                <a:gd name="connsiteX3" fmla="*/ 82985 w 82985"/>
                <a:gd name="connsiteY3" fmla="*/ 57540 h 57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985" h="57540">
                  <a:moveTo>
                    <a:pt x="82985" y="57540"/>
                  </a:moveTo>
                  <a:cubicBezTo>
                    <a:pt x="82985" y="57540"/>
                    <a:pt x="70688" y="22158"/>
                    <a:pt x="47604" y="6770"/>
                  </a:cubicBezTo>
                  <a:cubicBezTo>
                    <a:pt x="24522" y="-8619"/>
                    <a:pt x="0" y="5259"/>
                    <a:pt x="0" y="18351"/>
                  </a:cubicBezTo>
                  <a:cubicBezTo>
                    <a:pt x="0" y="31430"/>
                    <a:pt x="56882" y="32155"/>
                    <a:pt x="82985" y="57540"/>
                  </a:cubicBezTo>
                  <a:close/>
                </a:path>
              </a:pathLst>
            </a:custGeom>
            <a:solidFill>
              <a:srgbClr val="4FC5B5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47" name="Полилиния: фигура 546">
              <a:extLst>
                <a:ext uri="{FF2B5EF4-FFF2-40B4-BE49-F238E27FC236}">
                  <a16:creationId xmlns:a16="http://schemas.microsoft.com/office/drawing/2014/main" id="{52EDDC58-E55B-E26A-5092-39A7498EE090}"/>
                </a:ext>
              </a:extLst>
            </p:cNvPr>
            <p:cNvSpPr/>
            <p:nvPr/>
          </p:nvSpPr>
          <p:spPr>
            <a:xfrm>
              <a:off x="5275207" y="3861377"/>
              <a:ext cx="90172" cy="64677"/>
            </a:xfrm>
            <a:custGeom>
              <a:avLst/>
              <a:gdLst>
                <a:gd name="connsiteX0" fmla="*/ 86580 w 90172"/>
                <a:gd name="connsiteY0" fmla="*/ 64678 h 64677"/>
                <a:gd name="connsiteX1" fmla="*/ 84062 w 90172"/>
                <a:gd name="connsiteY1" fmla="*/ 63671 h 64677"/>
                <a:gd name="connsiteX2" fmla="*/ 30202 w 90172"/>
                <a:gd name="connsiteY2" fmla="*/ 39145 h 64677"/>
                <a:gd name="connsiteX3" fmla="*/ 0 w 90172"/>
                <a:gd name="connsiteY3" fmla="*/ 21890 h 64677"/>
                <a:gd name="connsiteX4" fmla="*/ 3948 w 90172"/>
                <a:gd name="connsiteY4" fmla="*/ 11279 h 64677"/>
                <a:gd name="connsiteX5" fmla="*/ 12727 w 90172"/>
                <a:gd name="connsiteY5" fmla="*/ 4131 h 64677"/>
                <a:gd name="connsiteX6" fmla="*/ 33420 w 90172"/>
                <a:gd name="connsiteY6" fmla="*/ 128 h 64677"/>
                <a:gd name="connsiteX7" fmla="*/ 53213 w 90172"/>
                <a:gd name="connsiteY7" fmla="*/ 7361 h 64677"/>
                <a:gd name="connsiteX8" fmla="*/ 89960 w 90172"/>
                <a:gd name="connsiteY8" fmla="*/ 59851 h 64677"/>
                <a:gd name="connsiteX9" fmla="*/ 89982 w 90172"/>
                <a:gd name="connsiteY9" fmla="*/ 62234 h 64677"/>
                <a:gd name="connsiteX10" fmla="*/ 88522 w 90172"/>
                <a:gd name="connsiteY10" fmla="*/ 64100 h 64677"/>
                <a:gd name="connsiteX11" fmla="*/ 86580 w 90172"/>
                <a:gd name="connsiteY11" fmla="*/ 64678 h 64677"/>
                <a:gd name="connsiteX12" fmla="*/ 29915 w 90172"/>
                <a:gd name="connsiteY12" fmla="*/ 7140 h 64677"/>
                <a:gd name="connsiteX13" fmla="*/ 16179 w 90172"/>
                <a:gd name="connsiteY13" fmla="*/ 10456 h 64677"/>
                <a:gd name="connsiteX14" fmla="*/ 10202 w 90172"/>
                <a:gd name="connsiteY14" fmla="*/ 15000 h 64677"/>
                <a:gd name="connsiteX15" fmla="*/ 7191 w 90172"/>
                <a:gd name="connsiteY15" fmla="*/ 21890 h 64677"/>
                <a:gd name="connsiteX16" fmla="*/ 32144 w 90172"/>
                <a:gd name="connsiteY16" fmla="*/ 32243 h 64677"/>
                <a:gd name="connsiteX17" fmla="*/ 77879 w 90172"/>
                <a:gd name="connsiteY17" fmla="*/ 49793 h 64677"/>
                <a:gd name="connsiteX18" fmla="*/ 49114 w 90172"/>
                <a:gd name="connsiteY18" fmla="*/ 13330 h 64677"/>
                <a:gd name="connsiteX19" fmla="*/ 29915 w 90172"/>
                <a:gd name="connsiteY19" fmla="*/ 7140 h 64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0172" h="64677">
                  <a:moveTo>
                    <a:pt x="86580" y="64678"/>
                  </a:moveTo>
                  <a:cubicBezTo>
                    <a:pt x="85647" y="64653"/>
                    <a:pt x="84754" y="64297"/>
                    <a:pt x="84062" y="63671"/>
                  </a:cubicBezTo>
                  <a:cubicBezTo>
                    <a:pt x="70616" y="50579"/>
                    <a:pt x="48108" y="44254"/>
                    <a:pt x="30202" y="39145"/>
                  </a:cubicBezTo>
                  <a:cubicBezTo>
                    <a:pt x="12296" y="34036"/>
                    <a:pt x="0" y="30585"/>
                    <a:pt x="0" y="21890"/>
                  </a:cubicBezTo>
                  <a:cubicBezTo>
                    <a:pt x="348" y="18058"/>
                    <a:pt x="1711" y="14398"/>
                    <a:pt x="3948" y="11279"/>
                  </a:cubicBezTo>
                  <a:cubicBezTo>
                    <a:pt x="6186" y="8147"/>
                    <a:pt x="9217" y="5679"/>
                    <a:pt x="12727" y="4131"/>
                  </a:cubicBezTo>
                  <a:cubicBezTo>
                    <a:pt x="19134" y="938"/>
                    <a:pt x="26287" y="-450"/>
                    <a:pt x="33420" y="128"/>
                  </a:cubicBezTo>
                  <a:cubicBezTo>
                    <a:pt x="40551" y="693"/>
                    <a:pt x="47394" y="3198"/>
                    <a:pt x="53213" y="7361"/>
                  </a:cubicBezTo>
                  <a:cubicBezTo>
                    <a:pt x="77015" y="23179"/>
                    <a:pt x="89169" y="58414"/>
                    <a:pt x="89960" y="59851"/>
                  </a:cubicBezTo>
                  <a:cubicBezTo>
                    <a:pt x="90235" y="60625"/>
                    <a:pt x="90244" y="61460"/>
                    <a:pt x="89982" y="62234"/>
                  </a:cubicBezTo>
                  <a:cubicBezTo>
                    <a:pt x="89720" y="62995"/>
                    <a:pt x="89206" y="63658"/>
                    <a:pt x="88522" y="64100"/>
                  </a:cubicBezTo>
                  <a:cubicBezTo>
                    <a:pt x="87942" y="64469"/>
                    <a:pt x="87269" y="64678"/>
                    <a:pt x="86580" y="64678"/>
                  </a:cubicBezTo>
                  <a:close/>
                  <a:moveTo>
                    <a:pt x="29915" y="7140"/>
                  </a:moveTo>
                  <a:cubicBezTo>
                    <a:pt x="25132" y="7091"/>
                    <a:pt x="20411" y="8221"/>
                    <a:pt x="16179" y="10456"/>
                  </a:cubicBezTo>
                  <a:cubicBezTo>
                    <a:pt x="13832" y="11439"/>
                    <a:pt x="11774" y="12998"/>
                    <a:pt x="10202" y="15000"/>
                  </a:cubicBezTo>
                  <a:cubicBezTo>
                    <a:pt x="8629" y="17002"/>
                    <a:pt x="7592" y="19372"/>
                    <a:pt x="7191" y="21890"/>
                  </a:cubicBezTo>
                  <a:cubicBezTo>
                    <a:pt x="7191" y="25120"/>
                    <a:pt x="21573" y="29074"/>
                    <a:pt x="32144" y="32243"/>
                  </a:cubicBezTo>
                  <a:cubicBezTo>
                    <a:pt x="48103" y="36026"/>
                    <a:pt x="63484" y="41921"/>
                    <a:pt x="77879" y="49793"/>
                  </a:cubicBezTo>
                  <a:cubicBezTo>
                    <a:pt x="71452" y="35448"/>
                    <a:pt x="61569" y="22922"/>
                    <a:pt x="49114" y="13330"/>
                  </a:cubicBezTo>
                  <a:cubicBezTo>
                    <a:pt x="43467" y="9412"/>
                    <a:pt x="36785" y="7263"/>
                    <a:pt x="29915" y="7140"/>
                  </a:cubicBez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48" name="Полилиния: фигура 547">
              <a:extLst>
                <a:ext uri="{FF2B5EF4-FFF2-40B4-BE49-F238E27FC236}">
                  <a16:creationId xmlns:a16="http://schemas.microsoft.com/office/drawing/2014/main" id="{100A52E9-81C1-089B-8976-E75FF77DBB39}"/>
                </a:ext>
              </a:extLst>
            </p:cNvPr>
            <p:cNvSpPr/>
            <p:nvPr/>
          </p:nvSpPr>
          <p:spPr>
            <a:xfrm>
              <a:off x="5364089" y="3807244"/>
              <a:ext cx="83056" cy="57540"/>
            </a:xfrm>
            <a:custGeom>
              <a:avLst/>
              <a:gdLst>
                <a:gd name="connsiteX0" fmla="*/ 0 w 83056"/>
                <a:gd name="connsiteY0" fmla="*/ 57540 h 57540"/>
                <a:gd name="connsiteX1" fmla="*/ 35380 w 83056"/>
                <a:gd name="connsiteY1" fmla="*/ 6770 h 57540"/>
                <a:gd name="connsiteX2" fmla="*/ 83057 w 83056"/>
                <a:gd name="connsiteY2" fmla="*/ 18351 h 57540"/>
                <a:gd name="connsiteX3" fmla="*/ 0 w 83056"/>
                <a:gd name="connsiteY3" fmla="*/ 57540 h 57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056" h="57540">
                  <a:moveTo>
                    <a:pt x="0" y="57540"/>
                  </a:moveTo>
                  <a:cubicBezTo>
                    <a:pt x="0" y="57540"/>
                    <a:pt x="12296" y="22158"/>
                    <a:pt x="35380" y="6770"/>
                  </a:cubicBezTo>
                  <a:cubicBezTo>
                    <a:pt x="58462" y="-8619"/>
                    <a:pt x="83057" y="5259"/>
                    <a:pt x="83057" y="18351"/>
                  </a:cubicBezTo>
                  <a:cubicBezTo>
                    <a:pt x="83057" y="31430"/>
                    <a:pt x="26175" y="32155"/>
                    <a:pt x="0" y="57540"/>
                  </a:cubicBezTo>
                  <a:close/>
                </a:path>
              </a:pathLst>
            </a:custGeom>
            <a:solidFill>
              <a:srgbClr val="4FC5B5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49" name="Полилиния: фигура 548">
              <a:extLst>
                <a:ext uri="{FF2B5EF4-FFF2-40B4-BE49-F238E27FC236}">
                  <a16:creationId xmlns:a16="http://schemas.microsoft.com/office/drawing/2014/main" id="{F7CBC9E1-2341-A2B4-A82C-164610407E4F}"/>
                </a:ext>
              </a:extLst>
            </p:cNvPr>
            <p:cNvSpPr/>
            <p:nvPr/>
          </p:nvSpPr>
          <p:spPr>
            <a:xfrm>
              <a:off x="5360521" y="3803705"/>
              <a:ext cx="90216" cy="64677"/>
            </a:xfrm>
            <a:custGeom>
              <a:avLst/>
              <a:gdLst>
                <a:gd name="connsiteX0" fmla="*/ 3565 w 90216"/>
                <a:gd name="connsiteY0" fmla="*/ 64678 h 64677"/>
                <a:gd name="connsiteX1" fmla="*/ 1623 w 90216"/>
                <a:gd name="connsiteY1" fmla="*/ 64100 h 64677"/>
                <a:gd name="connsiteX2" fmla="*/ 197 w 90216"/>
                <a:gd name="connsiteY2" fmla="*/ 62221 h 64677"/>
                <a:gd name="connsiteX3" fmla="*/ 185 w 90216"/>
                <a:gd name="connsiteY3" fmla="*/ 59851 h 64677"/>
                <a:gd name="connsiteX4" fmla="*/ 36930 w 90216"/>
                <a:gd name="connsiteY4" fmla="*/ 7361 h 64677"/>
                <a:gd name="connsiteX5" fmla="*/ 56724 w 90216"/>
                <a:gd name="connsiteY5" fmla="*/ 128 h 64677"/>
                <a:gd name="connsiteX6" fmla="*/ 77417 w 90216"/>
                <a:gd name="connsiteY6" fmla="*/ 4131 h 64677"/>
                <a:gd name="connsiteX7" fmla="*/ 86237 w 90216"/>
                <a:gd name="connsiteY7" fmla="*/ 11267 h 64677"/>
                <a:gd name="connsiteX8" fmla="*/ 90216 w 90216"/>
                <a:gd name="connsiteY8" fmla="*/ 21890 h 64677"/>
                <a:gd name="connsiteX9" fmla="*/ 60014 w 90216"/>
                <a:gd name="connsiteY9" fmla="*/ 39145 h 64677"/>
                <a:gd name="connsiteX10" fmla="*/ 6081 w 90216"/>
                <a:gd name="connsiteY10" fmla="*/ 63671 h 64677"/>
                <a:gd name="connsiteX11" fmla="*/ 3565 w 90216"/>
                <a:gd name="connsiteY11" fmla="*/ 64678 h 64677"/>
                <a:gd name="connsiteX12" fmla="*/ 60302 w 90216"/>
                <a:gd name="connsiteY12" fmla="*/ 7140 h 64677"/>
                <a:gd name="connsiteX13" fmla="*/ 40957 w 90216"/>
                <a:gd name="connsiteY13" fmla="*/ 13256 h 64677"/>
                <a:gd name="connsiteX14" fmla="*/ 12194 w 90216"/>
                <a:gd name="connsiteY14" fmla="*/ 49793 h 64677"/>
                <a:gd name="connsiteX15" fmla="*/ 57856 w 90216"/>
                <a:gd name="connsiteY15" fmla="*/ 32169 h 64677"/>
                <a:gd name="connsiteX16" fmla="*/ 82882 w 90216"/>
                <a:gd name="connsiteY16" fmla="*/ 21816 h 64677"/>
                <a:gd name="connsiteX17" fmla="*/ 79922 w 90216"/>
                <a:gd name="connsiteY17" fmla="*/ 14914 h 64677"/>
                <a:gd name="connsiteX18" fmla="*/ 73893 w 90216"/>
                <a:gd name="connsiteY18" fmla="*/ 10456 h 64677"/>
                <a:gd name="connsiteX19" fmla="*/ 60302 w 90216"/>
                <a:gd name="connsiteY19" fmla="*/ 7214 h 64677"/>
                <a:gd name="connsiteX20" fmla="*/ 60302 w 90216"/>
                <a:gd name="connsiteY20" fmla="*/ 7140 h 64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0216" h="64677">
                  <a:moveTo>
                    <a:pt x="3565" y="64678"/>
                  </a:moveTo>
                  <a:cubicBezTo>
                    <a:pt x="2878" y="64653"/>
                    <a:pt x="2210" y="64457"/>
                    <a:pt x="1623" y="64100"/>
                  </a:cubicBezTo>
                  <a:cubicBezTo>
                    <a:pt x="958" y="63646"/>
                    <a:pt x="458" y="62983"/>
                    <a:pt x="197" y="62221"/>
                  </a:cubicBezTo>
                  <a:cubicBezTo>
                    <a:pt x="-62" y="61448"/>
                    <a:pt x="-65" y="60625"/>
                    <a:pt x="185" y="59851"/>
                  </a:cubicBezTo>
                  <a:cubicBezTo>
                    <a:pt x="687" y="58414"/>
                    <a:pt x="13128" y="23179"/>
                    <a:pt x="36930" y="7361"/>
                  </a:cubicBezTo>
                  <a:cubicBezTo>
                    <a:pt x="42749" y="3198"/>
                    <a:pt x="49592" y="693"/>
                    <a:pt x="56724" y="128"/>
                  </a:cubicBezTo>
                  <a:cubicBezTo>
                    <a:pt x="63857" y="-450"/>
                    <a:pt x="71010" y="938"/>
                    <a:pt x="77417" y="4131"/>
                  </a:cubicBezTo>
                  <a:cubicBezTo>
                    <a:pt x="80940" y="5679"/>
                    <a:pt x="83986" y="8135"/>
                    <a:pt x="86237" y="11267"/>
                  </a:cubicBezTo>
                  <a:cubicBezTo>
                    <a:pt x="88488" y="14386"/>
                    <a:pt x="89861" y="18058"/>
                    <a:pt x="90216" y="21890"/>
                  </a:cubicBezTo>
                  <a:cubicBezTo>
                    <a:pt x="90216" y="30585"/>
                    <a:pt x="77560" y="34183"/>
                    <a:pt x="60014" y="39145"/>
                  </a:cubicBezTo>
                  <a:cubicBezTo>
                    <a:pt x="42468" y="44107"/>
                    <a:pt x="19528" y="50579"/>
                    <a:pt x="6081" y="63671"/>
                  </a:cubicBezTo>
                  <a:cubicBezTo>
                    <a:pt x="5406" y="64322"/>
                    <a:pt x="4502" y="64678"/>
                    <a:pt x="3565" y="64678"/>
                  </a:cubicBezTo>
                  <a:close/>
                  <a:moveTo>
                    <a:pt x="60302" y="7140"/>
                  </a:moveTo>
                  <a:cubicBezTo>
                    <a:pt x="53386" y="7189"/>
                    <a:pt x="46646" y="9326"/>
                    <a:pt x="40957" y="13256"/>
                  </a:cubicBezTo>
                  <a:cubicBezTo>
                    <a:pt x="28483" y="22860"/>
                    <a:pt x="18597" y="35412"/>
                    <a:pt x="12194" y="49793"/>
                  </a:cubicBezTo>
                  <a:cubicBezTo>
                    <a:pt x="26540" y="41859"/>
                    <a:pt x="41903" y="35940"/>
                    <a:pt x="57856" y="32169"/>
                  </a:cubicBezTo>
                  <a:cubicBezTo>
                    <a:pt x="68428" y="29148"/>
                    <a:pt x="82882" y="24985"/>
                    <a:pt x="82882" y="21816"/>
                  </a:cubicBezTo>
                  <a:cubicBezTo>
                    <a:pt x="82523" y="19299"/>
                    <a:pt x="81501" y="16916"/>
                    <a:pt x="79922" y="14914"/>
                  </a:cubicBezTo>
                  <a:cubicBezTo>
                    <a:pt x="78343" y="12925"/>
                    <a:pt x="76262" y="11377"/>
                    <a:pt x="73893" y="10456"/>
                  </a:cubicBezTo>
                  <a:cubicBezTo>
                    <a:pt x="69697" y="8270"/>
                    <a:pt x="65029" y="7165"/>
                    <a:pt x="60302" y="7214"/>
                  </a:cubicBezTo>
                  <a:lnTo>
                    <a:pt x="60302" y="7140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50" name="Полилиния: фигура 549">
              <a:extLst>
                <a:ext uri="{FF2B5EF4-FFF2-40B4-BE49-F238E27FC236}">
                  <a16:creationId xmlns:a16="http://schemas.microsoft.com/office/drawing/2014/main" id="{11C299C6-E405-8FC9-A4A5-E64601F40881}"/>
                </a:ext>
              </a:extLst>
            </p:cNvPr>
            <p:cNvSpPr/>
            <p:nvPr/>
          </p:nvSpPr>
          <p:spPr>
            <a:xfrm>
              <a:off x="5278804" y="3807244"/>
              <a:ext cx="82985" cy="57540"/>
            </a:xfrm>
            <a:custGeom>
              <a:avLst/>
              <a:gdLst>
                <a:gd name="connsiteX0" fmla="*/ 82985 w 82985"/>
                <a:gd name="connsiteY0" fmla="*/ 57540 h 57540"/>
                <a:gd name="connsiteX1" fmla="*/ 47604 w 82985"/>
                <a:gd name="connsiteY1" fmla="*/ 6770 h 57540"/>
                <a:gd name="connsiteX2" fmla="*/ 0 w 82985"/>
                <a:gd name="connsiteY2" fmla="*/ 18351 h 57540"/>
                <a:gd name="connsiteX3" fmla="*/ 82985 w 82985"/>
                <a:gd name="connsiteY3" fmla="*/ 57540 h 57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985" h="57540">
                  <a:moveTo>
                    <a:pt x="82985" y="57540"/>
                  </a:moveTo>
                  <a:cubicBezTo>
                    <a:pt x="82985" y="57540"/>
                    <a:pt x="70688" y="22158"/>
                    <a:pt x="47604" y="6770"/>
                  </a:cubicBezTo>
                  <a:cubicBezTo>
                    <a:pt x="24522" y="-8619"/>
                    <a:pt x="0" y="5259"/>
                    <a:pt x="0" y="18351"/>
                  </a:cubicBezTo>
                  <a:cubicBezTo>
                    <a:pt x="0" y="31430"/>
                    <a:pt x="56882" y="32155"/>
                    <a:pt x="82985" y="57540"/>
                  </a:cubicBezTo>
                  <a:close/>
                </a:path>
              </a:pathLst>
            </a:custGeom>
            <a:solidFill>
              <a:srgbClr val="4FC5B5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51" name="Полилиния: фигура 550">
              <a:extLst>
                <a:ext uri="{FF2B5EF4-FFF2-40B4-BE49-F238E27FC236}">
                  <a16:creationId xmlns:a16="http://schemas.microsoft.com/office/drawing/2014/main" id="{A54A9F62-770D-B501-2E75-4FFF0E7F3269}"/>
                </a:ext>
              </a:extLst>
            </p:cNvPr>
            <p:cNvSpPr/>
            <p:nvPr/>
          </p:nvSpPr>
          <p:spPr>
            <a:xfrm>
              <a:off x="5275207" y="3803705"/>
              <a:ext cx="90187" cy="64677"/>
            </a:xfrm>
            <a:custGeom>
              <a:avLst/>
              <a:gdLst>
                <a:gd name="connsiteX0" fmla="*/ 86580 w 90187"/>
                <a:gd name="connsiteY0" fmla="*/ 64678 h 64677"/>
                <a:gd name="connsiteX1" fmla="*/ 84062 w 90187"/>
                <a:gd name="connsiteY1" fmla="*/ 63671 h 64677"/>
                <a:gd name="connsiteX2" fmla="*/ 30202 w 90187"/>
                <a:gd name="connsiteY2" fmla="*/ 39145 h 64677"/>
                <a:gd name="connsiteX3" fmla="*/ 0 w 90187"/>
                <a:gd name="connsiteY3" fmla="*/ 21890 h 64677"/>
                <a:gd name="connsiteX4" fmla="*/ 3948 w 90187"/>
                <a:gd name="connsiteY4" fmla="*/ 11279 h 64677"/>
                <a:gd name="connsiteX5" fmla="*/ 12727 w 90187"/>
                <a:gd name="connsiteY5" fmla="*/ 4131 h 64677"/>
                <a:gd name="connsiteX6" fmla="*/ 33420 w 90187"/>
                <a:gd name="connsiteY6" fmla="*/ 128 h 64677"/>
                <a:gd name="connsiteX7" fmla="*/ 53213 w 90187"/>
                <a:gd name="connsiteY7" fmla="*/ 7361 h 64677"/>
                <a:gd name="connsiteX8" fmla="*/ 89960 w 90187"/>
                <a:gd name="connsiteY8" fmla="*/ 59851 h 64677"/>
                <a:gd name="connsiteX9" fmla="*/ 90002 w 90187"/>
                <a:gd name="connsiteY9" fmla="*/ 62234 h 64677"/>
                <a:gd name="connsiteX10" fmla="*/ 88522 w 90187"/>
                <a:gd name="connsiteY10" fmla="*/ 64100 h 64677"/>
                <a:gd name="connsiteX11" fmla="*/ 86580 w 90187"/>
                <a:gd name="connsiteY11" fmla="*/ 64678 h 64677"/>
                <a:gd name="connsiteX12" fmla="*/ 29915 w 90187"/>
                <a:gd name="connsiteY12" fmla="*/ 7140 h 64677"/>
                <a:gd name="connsiteX13" fmla="*/ 16107 w 90187"/>
                <a:gd name="connsiteY13" fmla="*/ 10456 h 64677"/>
                <a:gd name="connsiteX14" fmla="*/ 10163 w 90187"/>
                <a:gd name="connsiteY14" fmla="*/ 14963 h 64677"/>
                <a:gd name="connsiteX15" fmla="*/ 7191 w 90187"/>
                <a:gd name="connsiteY15" fmla="*/ 21816 h 64677"/>
                <a:gd name="connsiteX16" fmla="*/ 32144 w 90187"/>
                <a:gd name="connsiteY16" fmla="*/ 32169 h 64677"/>
                <a:gd name="connsiteX17" fmla="*/ 77879 w 90187"/>
                <a:gd name="connsiteY17" fmla="*/ 49793 h 64677"/>
                <a:gd name="connsiteX18" fmla="*/ 49114 w 90187"/>
                <a:gd name="connsiteY18" fmla="*/ 13256 h 64677"/>
                <a:gd name="connsiteX19" fmla="*/ 29915 w 90187"/>
                <a:gd name="connsiteY19" fmla="*/ 7214 h 64677"/>
                <a:gd name="connsiteX20" fmla="*/ 29915 w 90187"/>
                <a:gd name="connsiteY20" fmla="*/ 7140 h 64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0187" h="64677">
                  <a:moveTo>
                    <a:pt x="86580" y="64678"/>
                  </a:moveTo>
                  <a:cubicBezTo>
                    <a:pt x="85647" y="64653"/>
                    <a:pt x="84754" y="64297"/>
                    <a:pt x="84062" y="63671"/>
                  </a:cubicBezTo>
                  <a:cubicBezTo>
                    <a:pt x="70616" y="50579"/>
                    <a:pt x="48108" y="44254"/>
                    <a:pt x="30202" y="39145"/>
                  </a:cubicBezTo>
                  <a:cubicBezTo>
                    <a:pt x="12296" y="34036"/>
                    <a:pt x="0" y="30585"/>
                    <a:pt x="0" y="21890"/>
                  </a:cubicBezTo>
                  <a:cubicBezTo>
                    <a:pt x="348" y="18058"/>
                    <a:pt x="1711" y="14398"/>
                    <a:pt x="3948" y="11279"/>
                  </a:cubicBezTo>
                  <a:cubicBezTo>
                    <a:pt x="6186" y="8147"/>
                    <a:pt x="9217" y="5679"/>
                    <a:pt x="12727" y="4131"/>
                  </a:cubicBezTo>
                  <a:cubicBezTo>
                    <a:pt x="19134" y="938"/>
                    <a:pt x="26287" y="-450"/>
                    <a:pt x="33420" y="128"/>
                  </a:cubicBezTo>
                  <a:cubicBezTo>
                    <a:pt x="40551" y="693"/>
                    <a:pt x="47394" y="3198"/>
                    <a:pt x="53213" y="7361"/>
                  </a:cubicBezTo>
                  <a:cubicBezTo>
                    <a:pt x="77015" y="23179"/>
                    <a:pt x="89169" y="58414"/>
                    <a:pt x="89960" y="59851"/>
                  </a:cubicBezTo>
                  <a:cubicBezTo>
                    <a:pt x="90248" y="60625"/>
                    <a:pt x="90263" y="61460"/>
                    <a:pt x="90002" y="62234"/>
                  </a:cubicBezTo>
                  <a:cubicBezTo>
                    <a:pt x="89739" y="63007"/>
                    <a:pt x="89216" y="63671"/>
                    <a:pt x="88522" y="64100"/>
                  </a:cubicBezTo>
                  <a:cubicBezTo>
                    <a:pt x="87942" y="64469"/>
                    <a:pt x="87269" y="64678"/>
                    <a:pt x="86580" y="64678"/>
                  </a:cubicBezTo>
                  <a:close/>
                  <a:moveTo>
                    <a:pt x="29915" y="7140"/>
                  </a:moveTo>
                  <a:cubicBezTo>
                    <a:pt x="25108" y="7079"/>
                    <a:pt x="20361" y="8209"/>
                    <a:pt x="16107" y="10456"/>
                  </a:cubicBezTo>
                  <a:cubicBezTo>
                    <a:pt x="13771" y="11426"/>
                    <a:pt x="11724" y="12974"/>
                    <a:pt x="10163" y="14963"/>
                  </a:cubicBezTo>
                  <a:cubicBezTo>
                    <a:pt x="8601" y="16953"/>
                    <a:pt x="7578" y="19311"/>
                    <a:pt x="7191" y="21816"/>
                  </a:cubicBezTo>
                  <a:cubicBezTo>
                    <a:pt x="7191" y="25046"/>
                    <a:pt x="21573" y="29001"/>
                    <a:pt x="32144" y="32169"/>
                  </a:cubicBezTo>
                  <a:cubicBezTo>
                    <a:pt x="48115" y="35952"/>
                    <a:pt x="63501" y="41872"/>
                    <a:pt x="77879" y="49793"/>
                  </a:cubicBezTo>
                  <a:cubicBezTo>
                    <a:pt x="71475" y="35412"/>
                    <a:pt x="61589" y="22860"/>
                    <a:pt x="49114" y="13256"/>
                  </a:cubicBezTo>
                  <a:cubicBezTo>
                    <a:pt x="43455" y="9388"/>
                    <a:pt x="36771" y="7288"/>
                    <a:pt x="29915" y="7214"/>
                  </a:cubicBezTo>
                  <a:lnTo>
                    <a:pt x="29915" y="7140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52" name="Полилиния: фигура 551">
              <a:extLst>
                <a:ext uri="{FF2B5EF4-FFF2-40B4-BE49-F238E27FC236}">
                  <a16:creationId xmlns:a16="http://schemas.microsoft.com/office/drawing/2014/main" id="{61C65C54-1983-B32A-A05E-54F114F6C0E0}"/>
                </a:ext>
              </a:extLst>
            </p:cNvPr>
            <p:cNvSpPr/>
            <p:nvPr/>
          </p:nvSpPr>
          <p:spPr>
            <a:xfrm>
              <a:off x="5305963" y="1813423"/>
              <a:ext cx="633586" cy="672576"/>
            </a:xfrm>
            <a:custGeom>
              <a:avLst/>
              <a:gdLst>
                <a:gd name="connsiteX0" fmla="*/ 265375 w 633586"/>
                <a:gd name="connsiteY0" fmla="*/ 10397 h 672576"/>
                <a:gd name="connsiteX1" fmla="*/ 130544 w 633586"/>
                <a:gd name="connsiteY1" fmla="*/ 77849 h 672576"/>
                <a:gd name="connsiteX2" fmla="*/ 59927 w 633586"/>
                <a:gd name="connsiteY2" fmla="*/ 225481 h 672576"/>
                <a:gd name="connsiteX3" fmla="*/ 2399 w 633586"/>
                <a:gd name="connsiteY3" fmla="*/ 564180 h 672576"/>
                <a:gd name="connsiteX4" fmla="*/ 233592 w 633586"/>
                <a:gd name="connsiteY4" fmla="*/ 666940 h 672576"/>
                <a:gd name="connsiteX5" fmla="*/ 467875 w 633586"/>
                <a:gd name="connsiteY5" fmla="*/ 649250 h 672576"/>
                <a:gd name="connsiteX6" fmla="*/ 630029 w 633586"/>
                <a:gd name="connsiteY6" fmla="*/ 520817 h 672576"/>
                <a:gd name="connsiteX7" fmla="*/ 610760 w 633586"/>
                <a:gd name="connsiteY7" fmla="*/ 405257 h 672576"/>
                <a:gd name="connsiteX8" fmla="*/ 525688 w 633586"/>
                <a:gd name="connsiteY8" fmla="*/ 124375 h 672576"/>
                <a:gd name="connsiteX9" fmla="*/ 265375 w 633586"/>
                <a:gd name="connsiteY9" fmla="*/ 10397 h 672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3586" h="672576">
                  <a:moveTo>
                    <a:pt x="265375" y="10397"/>
                  </a:moveTo>
                  <a:cubicBezTo>
                    <a:pt x="265375" y="10397"/>
                    <a:pt x="178723" y="34487"/>
                    <a:pt x="130544" y="77849"/>
                  </a:cubicBezTo>
                  <a:cubicBezTo>
                    <a:pt x="88790" y="116070"/>
                    <a:pt x="63478" y="168988"/>
                    <a:pt x="59927" y="225481"/>
                  </a:cubicBezTo>
                  <a:cubicBezTo>
                    <a:pt x="58345" y="268628"/>
                    <a:pt x="-13925" y="511254"/>
                    <a:pt x="2399" y="564180"/>
                  </a:cubicBezTo>
                  <a:cubicBezTo>
                    <a:pt x="18722" y="617106"/>
                    <a:pt x="188647" y="663704"/>
                    <a:pt x="233592" y="666940"/>
                  </a:cubicBezTo>
                  <a:cubicBezTo>
                    <a:pt x="278535" y="670176"/>
                    <a:pt x="376405" y="684558"/>
                    <a:pt x="467875" y="649250"/>
                  </a:cubicBezTo>
                  <a:cubicBezTo>
                    <a:pt x="559351" y="613942"/>
                    <a:pt x="623630" y="546562"/>
                    <a:pt x="630029" y="520817"/>
                  </a:cubicBezTo>
                  <a:cubicBezTo>
                    <a:pt x="636440" y="495073"/>
                    <a:pt x="636427" y="459837"/>
                    <a:pt x="610760" y="405257"/>
                  </a:cubicBezTo>
                  <a:cubicBezTo>
                    <a:pt x="585092" y="350677"/>
                    <a:pt x="605945" y="231953"/>
                    <a:pt x="525688" y="124375"/>
                  </a:cubicBezTo>
                  <a:cubicBezTo>
                    <a:pt x="445440" y="16797"/>
                    <a:pt x="331173" y="-20309"/>
                    <a:pt x="265375" y="10397"/>
                  </a:cubicBez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53" name="Полилиния: фигура 552">
              <a:extLst>
                <a:ext uri="{FF2B5EF4-FFF2-40B4-BE49-F238E27FC236}">
                  <a16:creationId xmlns:a16="http://schemas.microsoft.com/office/drawing/2014/main" id="{A44DE75D-7349-25BA-C553-01516464CE1D}"/>
                </a:ext>
              </a:extLst>
            </p:cNvPr>
            <p:cNvSpPr/>
            <p:nvPr/>
          </p:nvSpPr>
          <p:spPr>
            <a:xfrm>
              <a:off x="5302209" y="1809880"/>
              <a:ext cx="640671" cy="679803"/>
            </a:xfrm>
            <a:custGeom>
              <a:avLst/>
              <a:gdLst>
                <a:gd name="connsiteX0" fmla="*/ 331688 w 640671"/>
                <a:gd name="connsiteY0" fmla="*/ 679759 h 679803"/>
                <a:gd name="connsiteX1" fmla="*/ 254672 w 640671"/>
                <a:gd name="connsiteY1" fmla="*/ 675515 h 679803"/>
                <a:gd name="connsiteX2" fmla="*/ 236766 w 640671"/>
                <a:gd name="connsiteY2" fmla="*/ 674006 h 679803"/>
                <a:gd name="connsiteX3" fmla="*/ 2482 w 640671"/>
                <a:gd name="connsiteY3" fmla="*/ 568800 h 679803"/>
                <a:gd name="connsiteX4" fmla="*/ 39013 w 640671"/>
                <a:gd name="connsiteY4" fmla="*/ 331496 h 679803"/>
                <a:gd name="connsiteX5" fmla="*/ 60082 w 640671"/>
                <a:gd name="connsiteY5" fmla="*/ 228664 h 679803"/>
                <a:gd name="connsiteX6" fmla="*/ 131992 w 640671"/>
                <a:gd name="connsiteY6" fmla="*/ 78443 h 679803"/>
                <a:gd name="connsiteX7" fmla="*/ 267975 w 640671"/>
                <a:gd name="connsiteY7" fmla="*/ 10272 h 679803"/>
                <a:gd name="connsiteX8" fmla="*/ 532107 w 640671"/>
                <a:gd name="connsiteY8" fmla="*/ 125328 h 679803"/>
                <a:gd name="connsiteX9" fmla="*/ 601778 w 640671"/>
                <a:gd name="connsiteY9" fmla="*/ 331064 h 679803"/>
                <a:gd name="connsiteX10" fmla="*/ 617535 w 640671"/>
                <a:gd name="connsiteY10" fmla="*/ 406858 h 679803"/>
                <a:gd name="connsiteX11" fmla="*/ 637025 w 640671"/>
                <a:gd name="connsiteY11" fmla="*/ 524863 h 679803"/>
                <a:gd name="connsiteX12" fmla="*/ 472705 w 640671"/>
                <a:gd name="connsiteY12" fmla="*/ 655740 h 679803"/>
                <a:gd name="connsiteX13" fmla="*/ 331688 w 640671"/>
                <a:gd name="connsiteY13" fmla="*/ 679759 h 679803"/>
                <a:gd name="connsiteX14" fmla="*/ 319607 w 640671"/>
                <a:gd name="connsiteY14" fmla="*/ 7396 h 679803"/>
                <a:gd name="connsiteX15" fmla="*/ 270636 w 640671"/>
                <a:gd name="connsiteY15" fmla="*/ 17247 h 679803"/>
                <a:gd name="connsiteX16" fmla="*/ 270060 w 640671"/>
                <a:gd name="connsiteY16" fmla="*/ 17247 h 679803"/>
                <a:gd name="connsiteX17" fmla="*/ 136667 w 640671"/>
                <a:gd name="connsiteY17" fmla="*/ 83836 h 679803"/>
                <a:gd name="connsiteX18" fmla="*/ 67273 w 640671"/>
                <a:gd name="connsiteY18" fmla="*/ 228951 h 679803"/>
                <a:gd name="connsiteX19" fmla="*/ 45700 w 640671"/>
                <a:gd name="connsiteY19" fmla="*/ 333222 h 679803"/>
                <a:gd name="connsiteX20" fmla="*/ 9026 w 640671"/>
                <a:gd name="connsiteY20" fmla="*/ 566499 h 679803"/>
                <a:gd name="connsiteX21" fmla="*/ 236982 w 640671"/>
                <a:gd name="connsiteY21" fmla="*/ 666670 h 679803"/>
                <a:gd name="connsiteX22" fmla="*/ 254959 w 640671"/>
                <a:gd name="connsiteY22" fmla="*/ 668181 h 679803"/>
                <a:gd name="connsiteX23" fmla="*/ 469756 w 640671"/>
                <a:gd name="connsiteY23" fmla="*/ 649268 h 679803"/>
                <a:gd name="connsiteX24" fmla="*/ 629681 w 640671"/>
                <a:gd name="connsiteY24" fmla="*/ 523281 h 679803"/>
                <a:gd name="connsiteX25" fmla="*/ 610706 w 640671"/>
                <a:gd name="connsiteY25" fmla="*/ 410166 h 679803"/>
                <a:gd name="connsiteX26" fmla="*/ 594311 w 640671"/>
                <a:gd name="connsiteY26" fmla="*/ 332143 h 679803"/>
                <a:gd name="connsiteX27" fmla="*/ 525991 w 640671"/>
                <a:gd name="connsiteY27" fmla="*/ 129859 h 679803"/>
                <a:gd name="connsiteX28" fmla="*/ 319607 w 640671"/>
                <a:gd name="connsiteY28" fmla="*/ 7396 h 67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40671" h="679803">
                  <a:moveTo>
                    <a:pt x="331688" y="679759"/>
                  </a:moveTo>
                  <a:cubicBezTo>
                    <a:pt x="302061" y="679759"/>
                    <a:pt x="275454" y="677386"/>
                    <a:pt x="254672" y="675515"/>
                  </a:cubicBezTo>
                  <a:lnTo>
                    <a:pt x="236766" y="674006"/>
                  </a:lnTo>
                  <a:cubicBezTo>
                    <a:pt x="193619" y="670985"/>
                    <a:pt x="19596" y="625250"/>
                    <a:pt x="2482" y="568800"/>
                  </a:cubicBezTo>
                  <a:cubicBezTo>
                    <a:pt x="-8233" y="533637"/>
                    <a:pt x="17943" y="421672"/>
                    <a:pt x="39013" y="331496"/>
                  </a:cubicBezTo>
                  <a:cubicBezTo>
                    <a:pt x="50014" y="284322"/>
                    <a:pt x="59506" y="243621"/>
                    <a:pt x="60082" y="228664"/>
                  </a:cubicBezTo>
                  <a:cubicBezTo>
                    <a:pt x="63833" y="171204"/>
                    <a:pt x="89588" y="117400"/>
                    <a:pt x="131992" y="78443"/>
                  </a:cubicBezTo>
                  <a:cubicBezTo>
                    <a:pt x="179309" y="35800"/>
                    <a:pt x="261431" y="12070"/>
                    <a:pt x="267975" y="10272"/>
                  </a:cubicBezTo>
                  <a:cubicBezTo>
                    <a:pt x="333198" y="-19715"/>
                    <a:pt x="449765" y="15162"/>
                    <a:pt x="532107" y="125328"/>
                  </a:cubicBezTo>
                  <a:cubicBezTo>
                    <a:pt x="585100" y="196304"/>
                    <a:pt x="594311" y="271019"/>
                    <a:pt x="601778" y="331064"/>
                  </a:cubicBezTo>
                  <a:cubicBezTo>
                    <a:pt x="605597" y="361842"/>
                    <a:pt x="608975" y="388593"/>
                    <a:pt x="617535" y="406858"/>
                  </a:cubicBezTo>
                  <a:cubicBezTo>
                    <a:pt x="639101" y="453240"/>
                    <a:pt x="645573" y="490705"/>
                    <a:pt x="637025" y="524863"/>
                  </a:cubicBezTo>
                  <a:cubicBezTo>
                    <a:pt x="630688" y="550176"/>
                    <a:pt x="566973" y="619353"/>
                    <a:pt x="472705" y="655740"/>
                  </a:cubicBezTo>
                  <a:cubicBezTo>
                    <a:pt x="427574" y="672344"/>
                    <a:pt x="379769" y="680486"/>
                    <a:pt x="331688" y="679759"/>
                  </a:cubicBezTo>
                  <a:close/>
                  <a:moveTo>
                    <a:pt x="319607" y="7396"/>
                  </a:moveTo>
                  <a:cubicBezTo>
                    <a:pt x="302761" y="7086"/>
                    <a:pt x="286051" y="10448"/>
                    <a:pt x="270636" y="17247"/>
                  </a:cubicBezTo>
                  <a:lnTo>
                    <a:pt x="270060" y="17247"/>
                  </a:lnTo>
                  <a:cubicBezTo>
                    <a:pt x="269198" y="17247"/>
                    <a:pt x="183767" y="41553"/>
                    <a:pt x="136667" y="83836"/>
                  </a:cubicBezTo>
                  <a:cubicBezTo>
                    <a:pt x="95741" y="121489"/>
                    <a:pt x="70890" y="173459"/>
                    <a:pt x="67273" y="228951"/>
                  </a:cubicBezTo>
                  <a:cubicBezTo>
                    <a:pt x="66698" y="244628"/>
                    <a:pt x="57565" y="283747"/>
                    <a:pt x="45700" y="333222"/>
                  </a:cubicBezTo>
                  <a:cubicBezTo>
                    <a:pt x="25997" y="417573"/>
                    <a:pt x="-1041" y="533133"/>
                    <a:pt x="9026" y="566499"/>
                  </a:cubicBezTo>
                  <a:cubicBezTo>
                    <a:pt x="23983" y="615686"/>
                    <a:pt x="189665" y="663291"/>
                    <a:pt x="236982" y="666670"/>
                  </a:cubicBezTo>
                  <a:cubicBezTo>
                    <a:pt x="242303" y="667030"/>
                    <a:pt x="248343" y="667534"/>
                    <a:pt x="254959" y="668181"/>
                  </a:cubicBezTo>
                  <a:cubicBezTo>
                    <a:pt x="305297" y="672639"/>
                    <a:pt x="389792" y="680118"/>
                    <a:pt x="469756" y="649268"/>
                  </a:cubicBezTo>
                  <a:cubicBezTo>
                    <a:pt x="561803" y="613745"/>
                    <a:pt x="623712" y="547443"/>
                    <a:pt x="629681" y="523281"/>
                  </a:cubicBezTo>
                  <a:cubicBezTo>
                    <a:pt x="637811" y="490922"/>
                    <a:pt x="631769" y="454966"/>
                    <a:pt x="610706" y="410166"/>
                  </a:cubicBezTo>
                  <a:cubicBezTo>
                    <a:pt x="601496" y="390679"/>
                    <a:pt x="598192" y="363568"/>
                    <a:pt x="594311" y="332143"/>
                  </a:cubicBezTo>
                  <a:cubicBezTo>
                    <a:pt x="587114" y="272961"/>
                    <a:pt x="577842" y="199325"/>
                    <a:pt x="525991" y="129859"/>
                  </a:cubicBezTo>
                  <a:cubicBezTo>
                    <a:pt x="464075" y="46731"/>
                    <a:pt x="382385" y="7396"/>
                    <a:pt x="319607" y="7396"/>
                  </a:cubicBez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54" name="Полилиния: фигура 553">
              <a:extLst>
                <a:ext uri="{FF2B5EF4-FFF2-40B4-BE49-F238E27FC236}">
                  <a16:creationId xmlns:a16="http://schemas.microsoft.com/office/drawing/2014/main" id="{B4428576-C6FF-8E14-C843-6CB827249B15}"/>
                </a:ext>
              </a:extLst>
            </p:cNvPr>
            <p:cNvSpPr/>
            <p:nvPr/>
          </p:nvSpPr>
          <p:spPr>
            <a:xfrm>
              <a:off x="5455490" y="2427581"/>
              <a:ext cx="449148" cy="898095"/>
            </a:xfrm>
            <a:custGeom>
              <a:avLst/>
              <a:gdLst>
                <a:gd name="connsiteX0" fmla="*/ 449148 w 449148"/>
                <a:gd name="connsiteY0" fmla="*/ 898095 h 898095"/>
                <a:gd name="connsiteX1" fmla="*/ 360417 w 449148"/>
                <a:gd name="connsiteY1" fmla="*/ 613036 h 898095"/>
                <a:gd name="connsiteX2" fmla="*/ 309215 w 449148"/>
                <a:gd name="connsiteY2" fmla="*/ 0 h 898095"/>
                <a:gd name="connsiteX3" fmla="*/ 66734 w 449148"/>
                <a:gd name="connsiteY3" fmla="*/ 13807 h 898095"/>
                <a:gd name="connsiteX4" fmla="*/ 50985 w 449148"/>
                <a:gd name="connsiteY4" fmla="*/ 611096 h 898095"/>
                <a:gd name="connsiteX5" fmla="*/ 0 w 449148"/>
                <a:gd name="connsiteY5" fmla="*/ 898095 h 898095"/>
                <a:gd name="connsiteX6" fmla="*/ 449148 w 449148"/>
                <a:gd name="connsiteY6" fmla="*/ 898095 h 898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9148" h="898095">
                  <a:moveTo>
                    <a:pt x="449148" y="898095"/>
                  </a:moveTo>
                  <a:lnTo>
                    <a:pt x="360417" y="613036"/>
                  </a:lnTo>
                  <a:lnTo>
                    <a:pt x="309215" y="0"/>
                  </a:lnTo>
                  <a:lnTo>
                    <a:pt x="66734" y="13807"/>
                  </a:lnTo>
                  <a:lnTo>
                    <a:pt x="50985" y="611096"/>
                  </a:lnTo>
                  <a:lnTo>
                    <a:pt x="0" y="898095"/>
                  </a:lnTo>
                  <a:lnTo>
                    <a:pt x="449148" y="898095"/>
                  </a:lnTo>
                  <a:close/>
                </a:path>
              </a:pathLst>
            </a:custGeom>
            <a:solidFill>
              <a:srgbClr val="FFFFFF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55" name="Полилиния: фигура 554">
              <a:extLst>
                <a:ext uri="{FF2B5EF4-FFF2-40B4-BE49-F238E27FC236}">
                  <a16:creationId xmlns:a16="http://schemas.microsoft.com/office/drawing/2014/main" id="{A3106C3B-4173-8896-46BF-F172CB12EAFE}"/>
                </a:ext>
              </a:extLst>
            </p:cNvPr>
            <p:cNvSpPr/>
            <p:nvPr/>
          </p:nvSpPr>
          <p:spPr>
            <a:xfrm>
              <a:off x="5451863" y="2423837"/>
              <a:ext cx="456375" cy="905428"/>
            </a:xfrm>
            <a:custGeom>
              <a:avLst/>
              <a:gdLst>
                <a:gd name="connsiteX0" fmla="*/ 452775 w 456375"/>
                <a:gd name="connsiteY0" fmla="*/ 905425 h 905428"/>
                <a:gd name="connsiteX1" fmla="*/ 3627 w 456375"/>
                <a:gd name="connsiteY1" fmla="*/ 905425 h 905428"/>
                <a:gd name="connsiteX2" fmla="*/ 2088 w 456375"/>
                <a:gd name="connsiteY2" fmla="*/ 905082 h 905428"/>
                <a:gd name="connsiteX3" fmla="*/ 823 w 456375"/>
                <a:gd name="connsiteY3" fmla="*/ 904136 h 905428"/>
                <a:gd name="connsiteX4" fmla="*/ 32 w 456375"/>
                <a:gd name="connsiteY4" fmla="*/ 901188 h 905428"/>
                <a:gd name="connsiteX5" fmla="*/ 51017 w 456375"/>
                <a:gd name="connsiteY5" fmla="*/ 614189 h 905428"/>
                <a:gd name="connsiteX6" fmla="*/ 66765 w 456375"/>
                <a:gd name="connsiteY6" fmla="*/ 17333 h 905428"/>
                <a:gd name="connsiteX7" fmla="*/ 67745 w 456375"/>
                <a:gd name="connsiteY7" fmla="*/ 14892 h 905428"/>
                <a:gd name="connsiteX8" fmla="*/ 70145 w 456375"/>
                <a:gd name="connsiteY8" fmla="*/ 13810 h 905428"/>
                <a:gd name="connsiteX9" fmla="*/ 312627 w 456375"/>
                <a:gd name="connsiteY9" fmla="*/ 3 h 905428"/>
                <a:gd name="connsiteX10" fmla="*/ 315164 w 456375"/>
                <a:gd name="connsiteY10" fmla="*/ 902 h 905428"/>
                <a:gd name="connsiteX11" fmla="*/ 316366 w 456375"/>
                <a:gd name="connsiteY11" fmla="*/ 3311 h 905428"/>
                <a:gd name="connsiteX12" fmla="*/ 367642 w 456375"/>
                <a:gd name="connsiteY12" fmla="*/ 615994 h 905428"/>
                <a:gd name="connsiteX13" fmla="*/ 456226 w 456375"/>
                <a:gd name="connsiteY13" fmla="*/ 900967 h 905428"/>
                <a:gd name="connsiteX14" fmla="*/ 456312 w 456375"/>
                <a:gd name="connsiteY14" fmla="*/ 902625 h 905428"/>
                <a:gd name="connsiteX15" fmla="*/ 455661 w 456375"/>
                <a:gd name="connsiteY15" fmla="*/ 904136 h 905428"/>
                <a:gd name="connsiteX16" fmla="*/ 454372 w 456375"/>
                <a:gd name="connsiteY16" fmla="*/ 905118 h 905428"/>
                <a:gd name="connsiteX17" fmla="*/ 452775 w 456375"/>
                <a:gd name="connsiteY17" fmla="*/ 905425 h 905428"/>
                <a:gd name="connsiteX18" fmla="*/ 7870 w 456375"/>
                <a:gd name="connsiteY18" fmla="*/ 898241 h 905428"/>
                <a:gd name="connsiteX19" fmla="*/ 447887 w 456375"/>
                <a:gd name="connsiteY19" fmla="*/ 898241 h 905428"/>
                <a:gd name="connsiteX20" fmla="*/ 360666 w 456375"/>
                <a:gd name="connsiteY20" fmla="*/ 617787 h 905428"/>
                <a:gd name="connsiteX21" fmla="*/ 360666 w 456375"/>
                <a:gd name="connsiteY21" fmla="*/ 616989 h 905428"/>
                <a:gd name="connsiteX22" fmla="*/ 309750 w 456375"/>
                <a:gd name="connsiteY22" fmla="*/ 7483 h 905428"/>
                <a:gd name="connsiteX23" fmla="*/ 74099 w 456375"/>
                <a:gd name="connsiteY23" fmla="*/ 20857 h 905428"/>
                <a:gd name="connsiteX24" fmla="*/ 58351 w 456375"/>
                <a:gd name="connsiteY24" fmla="*/ 614840 h 905428"/>
                <a:gd name="connsiteX25" fmla="*/ 7870 w 456375"/>
                <a:gd name="connsiteY25" fmla="*/ 898241 h 905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56375" h="905428">
                  <a:moveTo>
                    <a:pt x="452775" y="905425"/>
                  </a:moveTo>
                  <a:lnTo>
                    <a:pt x="3627" y="905425"/>
                  </a:lnTo>
                  <a:cubicBezTo>
                    <a:pt x="3095" y="905425"/>
                    <a:pt x="2571" y="905303"/>
                    <a:pt x="2088" y="905082"/>
                  </a:cubicBezTo>
                  <a:cubicBezTo>
                    <a:pt x="1606" y="904860"/>
                    <a:pt x="1175" y="904529"/>
                    <a:pt x="823" y="904136"/>
                  </a:cubicBezTo>
                  <a:cubicBezTo>
                    <a:pt x="182" y="903288"/>
                    <a:pt x="-101" y="902232"/>
                    <a:pt x="32" y="901188"/>
                  </a:cubicBezTo>
                  <a:lnTo>
                    <a:pt x="51017" y="614189"/>
                  </a:lnTo>
                  <a:lnTo>
                    <a:pt x="66765" y="17333"/>
                  </a:lnTo>
                  <a:cubicBezTo>
                    <a:pt x="66764" y="16423"/>
                    <a:pt x="67115" y="15549"/>
                    <a:pt x="67745" y="14892"/>
                  </a:cubicBezTo>
                  <a:cubicBezTo>
                    <a:pt x="68375" y="14235"/>
                    <a:pt x="69236" y="13848"/>
                    <a:pt x="70145" y="13810"/>
                  </a:cubicBezTo>
                  <a:lnTo>
                    <a:pt x="312627" y="3"/>
                  </a:lnTo>
                  <a:cubicBezTo>
                    <a:pt x="313557" y="-37"/>
                    <a:pt x="314467" y="286"/>
                    <a:pt x="315164" y="902"/>
                  </a:cubicBezTo>
                  <a:cubicBezTo>
                    <a:pt x="315862" y="1520"/>
                    <a:pt x="316292" y="2384"/>
                    <a:pt x="316366" y="3311"/>
                  </a:cubicBezTo>
                  <a:lnTo>
                    <a:pt x="367642" y="615994"/>
                  </a:lnTo>
                  <a:lnTo>
                    <a:pt x="456226" y="900967"/>
                  </a:lnTo>
                  <a:cubicBezTo>
                    <a:pt x="456386" y="901508"/>
                    <a:pt x="456423" y="902073"/>
                    <a:pt x="456312" y="902625"/>
                  </a:cubicBezTo>
                  <a:cubicBezTo>
                    <a:pt x="456214" y="903166"/>
                    <a:pt x="455993" y="903681"/>
                    <a:pt x="455661" y="904136"/>
                  </a:cubicBezTo>
                  <a:cubicBezTo>
                    <a:pt x="455305" y="904553"/>
                    <a:pt x="454875" y="904897"/>
                    <a:pt x="454372" y="905118"/>
                  </a:cubicBezTo>
                  <a:cubicBezTo>
                    <a:pt x="453868" y="905339"/>
                    <a:pt x="453328" y="905450"/>
                    <a:pt x="452775" y="905425"/>
                  </a:cubicBezTo>
                  <a:close/>
                  <a:moveTo>
                    <a:pt x="7870" y="898241"/>
                  </a:moveTo>
                  <a:lnTo>
                    <a:pt x="447887" y="898241"/>
                  </a:lnTo>
                  <a:lnTo>
                    <a:pt x="360666" y="617787"/>
                  </a:lnTo>
                  <a:cubicBezTo>
                    <a:pt x="360617" y="617529"/>
                    <a:pt x="360617" y="617259"/>
                    <a:pt x="360666" y="616989"/>
                  </a:cubicBezTo>
                  <a:lnTo>
                    <a:pt x="309750" y="7483"/>
                  </a:lnTo>
                  <a:lnTo>
                    <a:pt x="74099" y="20857"/>
                  </a:lnTo>
                  <a:lnTo>
                    <a:pt x="58351" y="614840"/>
                  </a:lnTo>
                  <a:lnTo>
                    <a:pt x="7870" y="898241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56" name="Полилиния: фигура 555">
              <a:extLst>
                <a:ext uri="{FF2B5EF4-FFF2-40B4-BE49-F238E27FC236}">
                  <a16:creationId xmlns:a16="http://schemas.microsoft.com/office/drawing/2014/main" id="{B65BC999-7217-5600-F411-5C3D22B650B3}"/>
                </a:ext>
              </a:extLst>
            </p:cNvPr>
            <p:cNvSpPr/>
            <p:nvPr/>
          </p:nvSpPr>
          <p:spPr>
            <a:xfrm>
              <a:off x="5518984" y="2437864"/>
              <a:ext cx="144539" cy="126490"/>
            </a:xfrm>
            <a:custGeom>
              <a:avLst/>
              <a:gdLst>
                <a:gd name="connsiteX0" fmla="*/ 0 w 144539"/>
                <a:gd name="connsiteY0" fmla="*/ 126490 h 126490"/>
                <a:gd name="connsiteX1" fmla="*/ 144540 w 144539"/>
                <a:gd name="connsiteY1" fmla="*/ 57240 h 126490"/>
                <a:gd name="connsiteX2" fmla="*/ 64503 w 144539"/>
                <a:gd name="connsiteY2" fmla="*/ 0 h 126490"/>
                <a:gd name="connsiteX3" fmla="*/ 3236 w 144539"/>
                <a:gd name="connsiteY3" fmla="*/ 3523 h 126490"/>
                <a:gd name="connsiteX4" fmla="*/ 0 w 144539"/>
                <a:gd name="connsiteY4" fmla="*/ 126490 h 126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39" h="126490">
                  <a:moveTo>
                    <a:pt x="0" y="126490"/>
                  </a:moveTo>
                  <a:lnTo>
                    <a:pt x="144540" y="57240"/>
                  </a:lnTo>
                  <a:lnTo>
                    <a:pt x="64503" y="0"/>
                  </a:lnTo>
                  <a:lnTo>
                    <a:pt x="3236" y="3523"/>
                  </a:lnTo>
                  <a:lnTo>
                    <a:pt x="0" y="126490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57" name="Полилиния: фигура 556">
              <a:extLst>
                <a:ext uri="{FF2B5EF4-FFF2-40B4-BE49-F238E27FC236}">
                  <a16:creationId xmlns:a16="http://schemas.microsoft.com/office/drawing/2014/main" id="{09686DC0-0905-79CB-34C4-A537AC44777B}"/>
                </a:ext>
              </a:extLst>
            </p:cNvPr>
            <p:cNvSpPr/>
            <p:nvPr/>
          </p:nvSpPr>
          <p:spPr>
            <a:xfrm>
              <a:off x="5515385" y="2434267"/>
              <a:ext cx="151757" cy="133756"/>
            </a:xfrm>
            <a:custGeom>
              <a:avLst/>
              <a:gdLst>
                <a:gd name="connsiteX0" fmla="*/ 3598 w 151757"/>
                <a:gd name="connsiteY0" fmla="*/ 133682 h 133756"/>
                <a:gd name="connsiteX1" fmla="*/ 1585 w 151757"/>
                <a:gd name="connsiteY1" fmla="*/ 133107 h 133756"/>
                <a:gd name="connsiteX2" fmla="*/ 395 w 151757"/>
                <a:gd name="connsiteY2" fmla="*/ 131765 h 133756"/>
                <a:gd name="connsiteX3" fmla="*/ 2 w 151757"/>
                <a:gd name="connsiteY3" fmla="*/ 130014 h 133756"/>
                <a:gd name="connsiteX4" fmla="*/ 3238 w 151757"/>
                <a:gd name="connsiteY4" fmla="*/ 7048 h 133756"/>
                <a:gd name="connsiteX5" fmla="*/ 4219 w 151757"/>
                <a:gd name="connsiteY5" fmla="*/ 4605 h 133756"/>
                <a:gd name="connsiteX6" fmla="*/ 6618 w 151757"/>
                <a:gd name="connsiteY6" fmla="*/ 3524 h 133756"/>
                <a:gd name="connsiteX7" fmla="*/ 67886 w 151757"/>
                <a:gd name="connsiteY7" fmla="*/ 1 h 133756"/>
                <a:gd name="connsiteX8" fmla="*/ 70186 w 151757"/>
                <a:gd name="connsiteY8" fmla="*/ 719 h 133756"/>
                <a:gd name="connsiteX9" fmla="*/ 150223 w 151757"/>
                <a:gd name="connsiteY9" fmla="*/ 58248 h 133756"/>
                <a:gd name="connsiteX10" fmla="*/ 151440 w 151757"/>
                <a:gd name="connsiteY10" fmla="*/ 59651 h 133756"/>
                <a:gd name="connsiteX11" fmla="*/ 151733 w 151757"/>
                <a:gd name="connsiteY11" fmla="*/ 61484 h 133756"/>
                <a:gd name="connsiteX12" fmla="*/ 151128 w 151757"/>
                <a:gd name="connsiteY12" fmla="*/ 63232 h 133756"/>
                <a:gd name="connsiteX13" fmla="*/ 149719 w 151757"/>
                <a:gd name="connsiteY13" fmla="*/ 64432 h 133756"/>
                <a:gd name="connsiteX14" fmla="*/ 5108 w 151757"/>
                <a:gd name="connsiteY14" fmla="*/ 133682 h 133756"/>
                <a:gd name="connsiteX15" fmla="*/ 3598 w 151757"/>
                <a:gd name="connsiteY15" fmla="*/ 133682 h 133756"/>
                <a:gd name="connsiteX16" fmla="*/ 10357 w 151757"/>
                <a:gd name="connsiteY16" fmla="*/ 10499 h 133756"/>
                <a:gd name="connsiteX17" fmla="*/ 7337 w 151757"/>
                <a:gd name="connsiteY17" fmla="*/ 124333 h 133756"/>
                <a:gd name="connsiteX18" fmla="*/ 141091 w 151757"/>
                <a:gd name="connsiteY18" fmla="*/ 60190 h 133756"/>
                <a:gd name="connsiteX19" fmla="*/ 67239 w 151757"/>
                <a:gd name="connsiteY19" fmla="*/ 7264 h 133756"/>
                <a:gd name="connsiteX20" fmla="*/ 10357 w 151757"/>
                <a:gd name="connsiteY20" fmla="*/ 10499 h 133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1757" h="133756">
                  <a:moveTo>
                    <a:pt x="3598" y="133682"/>
                  </a:moveTo>
                  <a:cubicBezTo>
                    <a:pt x="2888" y="133668"/>
                    <a:pt x="2194" y="133469"/>
                    <a:pt x="1585" y="133107"/>
                  </a:cubicBezTo>
                  <a:cubicBezTo>
                    <a:pt x="1081" y="132767"/>
                    <a:pt x="672" y="132305"/>
                    <a:pt x="395" y="131765"/>
                  </a:cubicBezTo>
                  <a:cubicBezTo>
                    <a:pt x="118" y="131224"/>
                    <a:pt x="-17" y="130621"/>
                    <a:pt x="2" y="130014"/>
                  </a:cubicBezTo>
                  <a:lnTo>
                    <a:pt x="3238" y="7048"/>
                  </a:lnTo>
                  <a:cubicBezTo>
                    <a:pt x="3238" y="6138"/>
                    <a:pt x="3589" y="5262"/>
                    <a:pt x="4219" y="4605"/>
                  </a:cubicBezTo>
                  <a:cubicBezTo>
                    <a:pt x="4849" y="3949"/>
                    <a:pt x="5709" y="3561"/>
                    <a:pt x="6618" y="3524"/>
                  </a:cubicBezTo>
                  <a:lnTo>
                    <a:pt x="67886" y="1"/>
                  </a:lnTo>
                  <a:cubicBezTo>
                    <a:pt x="68710" y="-15"/>
                    <a:pt x="69518" y="237"/>
                    <a:pt x="70186" y="719"/>
                  </a:cubicBezTo>
                  <a:lnTo>
                    <a:pt x="150223" y="58248"/>
                  </a:lnTo>
                  <a:cubicBezTo>
                    <a:pt x="150752" y="58592"/>
                    <a:pt x="151174" y="59078"/>
                    <a:pt x="151440" y="59651"/>
                  </a:cubicBezTo>
                  <a:cubicBezTo>
                    <a:pt x="151708" y="60222"/>
                    <a:pt x="151808" y="60858"/>
                    <a:pt x="151733" y="61484"/>
                  </a:cubicBezTo>
                  <a:cubicBezTo>
                    <a:pt x="151691" y="62110"/>
                    <a:pt x="151482" y="62713"/>
                    <a:pt x="151128" y="63232"/>
                  </a:cubicBezTo>
                  <a:cubicBezTo>
                    <a:pt x="150773" y="63750"/>
                    <a:pt x="150288" y="64165"/>
                    <a:pt x="149719" y="64432"/>
                  </a:cubicBezTo>
                  <a:lnTo>
                    <a:pt x="5108" y="133682"/>
                  </a:lnTo>
                  <a:cubicBezTo>
                    <a:pt x="4610" y="133781"/>
                    <a:pt x="4096" y="133781"/>
                    <a:pt x="3598" y="133682"/>
                  </a:cubicBezTo>
                  <a:close/>
                  <a:moveTo>
                    <a:pt x="10357" y="10499"/>
                  </a:moveTo>
                  <a:lnTo>
                    <a:pt x="7337" y="124333"/>
                  </a:lnTo>
                  <a:lnTo>
                    <a:pt x="141091" y="60190"/>
                  </a:lnTo>
                  <a:lnTo>
                    <a:pt x="67239" y="7264"/>
                  </a:lnTo>
                  <a:lnTo>
                    <a:pt x="10357" y="10499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58" name="Полилиния: фигура 557">
              <a:extLst>
                <a:ext uri="{FF2B5EF4-FFF2-40B4-BE49-F238E27FC236}">
                  <a16:creationId xmlns:a16="http://schemas.microsoft.com/office/drawing/2014/main" id="{D263FC02-5FE3-ACD4-A78A-803AE6DF543F}"/>
                </a:ext>
              </a:extLst>
            </p:cNvPr>
            <p:cNvSpPr/>
            <p:nvPr/>
          </p:nvSpPr>
          <p:spPr>
            <a:xfrm>
              <a:off x="5455490" y="2738018"/>
              <a:ext cx="449148" cy="587658"/>
            </a:xfrm>
            <a:custGeom>
              <a:avLst/>
              <a:gdLst>
                <a:gd name="connsiteX0" fmla="*/ 449148 w 449148"/>
                <a:gd name="connsiteY0" fmla="*/ 587658 h 587658"/>
                <a:gd name="connsiteX1" fmla="*/ 360417 w 449148"/>
                <a:gd name="connsiteY1" fmla="*/ 302599 h 587658"/>
                <a:gd name="connsiteX2" fmla="*/ 335175 w 449148"/>
                <a:gd name="connsiteY2" fmla="*/ 0 h 587658"/>
                <a:gd name="connsiteX3" fmla="*/ 58607 w 449148"/>
                <a:gd name="connsiteY3" fmla="*/ 11074 h 587658"/>
                <a:gd name="connsiteX4" fmla="*/ 50985 w 449148"/>
                <a:gd name="connsiteY4" fmla="*/ 300659 h 587658"/>
                <a:gd name="connsiteX5" fmla="*/ 0 w 449148"/>
                <a:gd name="connsiteY5" fmla="*/ 587658 h 587658"/>
                <a:gd name="connsiteX6" fmla="*/ 449148 w 449148"/>
                <a:gd name="connsiteY6" fmla="*/ 587658 h 587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9148" h="587658">
                  <a:moveTo>
                    <a:pt x="449148" y="587658"/>
                  </a:moveTo>
                  <a:lnTo>
                    <a:pt x="360417" y="302599"/>
                  </a:lnTo>
                  <a:lnTo>
                    <a:pt x="335175" y="0"/>
                  </a:lnTo>
                  <a:lnTo>
                    <a:pt x="58607" y="11074"/>
                  </a:lnTo>
                  <a:lnTo>
                    <a:pt x="50985" y="300659"/>
                  </a:lnTo>
                  <a:lnTo>
                    <a:pt x="0" y="587658"/>
                  </a:lnTo>
                  <a:lnTo>
                    <a:pt x="449148" y="587658"/>
                  </a:lnTo>
                  <a:close/>
                </a:path>
              </a:pathLst>
            </a:custGeom>
            <a:solidFill>
              <a:srgbClr val="C0DEF3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59" name="Полилиния: фигура 558">
              <a:extLst>
                <a:ext uri="{FF2B5EF4-FFF2-40B4-BE49-F238E27FC236}">
                  <a16:creationId xmlns:a16="http://schemas.microsoft.com/office/drawing/2014/main" id="{3825F2F2-8D80-6D5B-946C-09E1C6F20190}"/>
                </a:ext>
              </a:extLst>
            </p:cNvPr>
            <p:cNvSpPr/>
            <p:nvPr/>
          </p:nvSpPr>
          <p:spPr>
            <a:xfrm>
              <a:off x="5451863" y="2734414"/>
              <a:ext cx="456375" cy="594851"/>
            </a:xfrm>
            <a:custGeom>
              <a:avLst/>
              <a:gdLst>
                <a:gd name="connsiteX0" fmla="*/ 452775 w 456375"/>
                <a:gd name="connsiteY0" fmla="*/ 594848 h 594851"/>
                <a:gd name="connsiteX1" fmla="*/ 3627 w 456375"/>
                <a:gd name="connsiteY1" fmla="*/ 594848 h 594851"/>
                <a:gd name="connsiteX2" fmla="*/ 2088 w 456375"/>
                <a:gd name="connsiteY2" fmla="*/ 594504 h 594851"/>
                <a:gd name="connsiteX3" fmla="*/ 823 w 456375"/>
                <a:gd name="connsiteY3" fmla="*/ 593559 h 594851"/>
                <a:gd name="connsiteX4" fmla="*/ 32 w 456375"/>
                <a:gd name="connsiteY4" fmla="*/ 590611 h 594851"/>
                <a:gd name="connsiteX5" fmla="*/ 51017 w 456375"/>
                <a:gd name="connsiteY5" fmla="*/ 303612 h 594851"/>
                <a:gd name="connsiteX6" fmla="*/ 58855 w 456375"/>
                <a:gd name="connsiteY6" fmla="*/ 14605 h 594851"/>
                <a:gd name="connsiteX7" fmla="*/ 59900 w 456375"/>
                <a:gd name="connsiteY7" fmla="*/ 12176 h 594851"/>
                <a:gd name="connsiteX8" fmla="*/ 62307 w 456375"/>
                <a:gd name="connsiteY8" fmla="*/ 11082 h 594851"/>
                <a:gd name="connsiteX9" fmla="*/ 338802 w 456375"/>
                <a:gd name="connsiteY9" fmla="*/ 7 h 594851"/>
                <a:gd name="connsiteX10" fmla="*/ 340168 w 456375"/>
                <a:gd name="connsiteY10" fmla="*/ 191 h 594851"/>
                <a:gd name="connsiteX11" fmla="*/ 341359 w 456375"/>
                <a:gd name="connsiteY11" fmla="*/ 885 h 594851"/>
                <a:gd name="connsiteX12" fmla="*/ 342193 w 456375"/>
                <a:gd name="connsiteY12" fmla="*/ 1982 h 594851"/>
                <a:gd name="connsiteX13" fmla="*/ 342542 w 456375"/>
                <a:gd name="connsiteY13" fmla="*/ 3315 h 594851"/>
                <a:gd name="connsiteX14" fmla="*/ 367851 w 456375"/>
                <a:gd name="connsiteY14" fmla="*/ 305343 h 594851"/>
                <a:gd name="connsiteX15" fmla="*/ 456226 w 456375"/>
                <a:gd name="connsiteY15" fmla="*/ 590390 h 594851"/>
                <a:gd name="connsiteX16" fmla="*/ 456312 w 456375"/>
                <a:gd name="connsiteY16" fmla="*/ 592048 h 594851"/>
                <a:gd name="connsiteX17" fmla="*/ 455661 w 456375"/>
                <a:gd name="connsiteY17" fmla="*/ 593559 h 594851"/>
                <a:gd name="connsiteX18" fmla="*/ 454372 w 456375"/>
                <a:gd name="connsiteY18" fmla="*/ 594541 h 594851"/>
                <a:gd name="connsiteX19" fmla="*/ 452775 w 456375"/>
                <a:gd name="connsiteY19" fmla="*/ 594848 h 594851"/>
                <a:gd name="connsiteX20" fmla="*/ 7870 w 456375"/>
                <a:gd name="connsiteY20" fmla="*/ 587664 h 594851"/>
                <a:gd name="connsiteX21" fmla="*/ 447887 w 456375"/>
                <a:gd name="connsiteY21" fmla="*/ 587664 h 594851"/>
                <a:gd name="connsiteX22" fmla="*/ 360666 w 456375"/>
                <a:gd name="connsiteY22" fmla="*/ 307210 h 594851"/>
                <a:gd name="connsiteX23" fmla="*/ 360666 w 456375"/>
                <a:gd name="connsiteY23" fmla="*/ 306412 h 594851"/>
                <a:gd name="connsiteX24" fmla="*/ 335710 w 456375"/>
                <a:gd name="connsiteY24" fmla="*/ 7270 h 594851"/>
                <a:gd name="connsiteX25" fmla="*/ 66045 w 456375"/>
                <a:gd name="connsiteY25" fmla="*/ 18129 h 594851"/>
                <a:gd name="connsiteX26" fmla="*/ 58423 w 456375"/>
                <a:gd name="connsiteY26" fmla="*/ 304336 h 594851"/>
                <a:gd name="connsiteX27" fmla="*/ 7870 w 456375"/>
                <a:gd name="connsiteY27" fmla="*/ 587664 h 594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56375" h="594851">
                  <a:moveTo>
                    <a:pt x="452775" y="594848"/>
                  </a:moveTo>
                  <a:lnTo>
                    <a:pt x="3627" y="594848"/>
                  </a:lnTo>
                  <a:cubicBezTo>
                    <a:pt x="3095" y="594848"/>
                    <a:pt x="2571" y="594725"/>
                    <a:pt x="2088" y="594504"/>
                  </a:cubicBezTo>
                  <a:cubicBezTo>
                    <a:pt x="1606" y="594283"/>
                    <a:pt x="1175" y="593951"/>
                    <a:pt x="823" y="593559"/>
                  </a:cubicBezTo>
                  <a:cubicBezTo>
                    <a:pt x="182" y="592711"/>
                    <a:pt x="-101" y="591655"/>
                    <a:pt x="32" y="590611"/>
                  </a:cubicBezTo>
                  <a:lnTo>
                    <a:pt x="51017" y="303612"/>
                  </a:lnTo>
                  <a:lnTo>
                    <a:pt x="58855" y="14605"/>
                  </a:lnTo>
                  <a:cubicBezTo>
                    <a:pt x="58889" y="13694"/>
                    <a:pt x="59261" y="12828"/>
                    <a:pt x="59900" y="12176"/>
                  </a:cubicBezTo>
                  <a:cubicBezTo>
                    <a:pt x="60538" y="11525"/>
                    <a:pt x="61395" y="11135"/>
                    <a:pt x="62307" y="11082"/>
                  </a:cubicBezTo>
                  <a:lnTo>
                    <a:pt x="338802" y="7"/>
                  </a:lnTo>
                  <a:cubicBezTo>
                    <a:pt x="339265" y="-22"/>
                    <a:pt x="339729" y="40"/>
                    <a:pt x="340168" y="191"/>
                  </a:cubicBezTo>
                  <a:cubicBezTo>
                    <a:pt x="340606" y="342"/>
                    <a:pt x="341011" y="578"/>
                    <a:pt x="341359" y="885"/>
                  </a:cubicBezTo>
                  <a:cubicBezTo>
                    <a:pt x="341707" y="1192"/>
                    <a:pt x="341989" y="1565"/>
                    <a:pt x="342193" y="1982"/>
                  </a:cubicBezTo>
                  <a:cubicBezTo>
                    <a:pt x="342396" y="2399"/>
                    <a:pt x="342514" y="2852"/>
                    <a:pt x="342542" y="3315"/>
                  </a:cubicBezTo>
                  <a:lnTo>
                    <a:pt x="367851" y="305343"/>
                  </a:lnTo>
                  <a:lnTo>
                    <a:pt x="456226" y="590390"/>
                  </a:lnTo>
                  <a:cubicBezTo>
                    <a:pt x="456386" y="590930"/>
                    <a:pt x="456423" y="591495"/>
                    <a:pt x="456312" y="592048"/>
                  </a:cubicBezTo>
                  <a:cubicBezTo>
                    <a:pt x="456214" y="592588"/>
                    <a:pt x="455993" y="593104"/>
                    <a:pt x="455661" y="593559"/>
                  </a:cubicBezTo>
                  <a:cubicBezTo>
                    <a:pt x="455305" y="593976"/>
                    <a:pt x="454875" y="594320"/>
                    <a:pt x="454372" y="594541"/>
                  </a:cubicBezTo>
                  <a:cubicBezTo>
                    <a:pt x="453868" y="594762"/>
                    <a:pt x="453328" y="594873"/>
                    <a:pt x="452775" y="594848"/>
                  </a:cubicBezTo>
                  <a:close/>
                  <a:moveTo>
                    <a:pt x="7870" y="587664"/>
                  </a:moveTo>
                  <a:lnTo>
                    <a:pt x="447887" y="587664"/>
                  </a:lnTo>
                  <a:lnTo>
                    <a:pt x="360666" y="307210"/>
                  </a:lnTo>
                  <a:cubicBezTo>
                    <a:pt x="360617" y="306952"/>
                    <a:pt x="360617" y="306682"/>
                    <a:pt x="360666" y="306412"/>
                  </a:cubicBezTo>
                  <a:lnTo>
                    <a:pt x="335710" y="7270"/>
                  </a:lnTo>
                  <a:lnTo>
                    <a:pt x="66045" y="18129"/>
                  </a:lnTo>
                  <a:lnTo>
                    <a:pt x="58423" y="304336"/>
                  </a:lnTo>
                  <a:lnTo>
                    <a:pt x="7870" y="587664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60" name="Полилиния: фигура 559">
              <a:extLst>
                <a:ext uri="{FF2B5EF4-FFF2-40B4-BE49-F238E27FC236}">
                  <a16:creationId xmlns:a16="http://schemas.microsoft.com/office/drawing/2014/main" id="{1E61FD2F-571C-8BDE-B953-BB103F9F4FE3}"/>
                </a:ext>
              </a:extLst>
            </p:cNvPr>
            <p:cNvSpPr/>
            <p:nvPr/>
          </p:nvSpPr>
          <p:spPr>
            <a:xfrm>
              <a:off x="6091890" y="2484605"/>
              <a:ext cx="199127" cy="802446"/>
            </a:xfrm>
            <a:custGeom>
              <a:avLst/>
              <a:gdLst>
                <a:gd name="connsiteX0" fmla="*/ 66024 w 199127"/>
                <a:gd name="connsiteY0" fmla="*/ 0 h 802446"/>
                <a:gd name="connsiteX1" fmla="*/ 199127 w 199127"/>
                <a:gd name="connsiteY1" fmla="*/ 526457 h 802446"/>
                <a:gd name="connsiteX2" fmla="*/ 116278 w 199127"/>
                <a:gd name="connsiteY2" fmla="*/ 802447 h 802446"/>
                <a:gd name="connsiteX3" fmla="*/ 0 w 199127"/>
                <a:gd name="connsiteY3" fmla="*/ 694003 h 802446"/>
                <a:gd name="connsiteX4" fmla="*/ 66024 w 199127"/>
                <a:gd name="connsiteY4" fmla="*/ 0 h 802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127" h="802446">
                  <a:moveTo>
                    <a:pt x="66024" y="0"/>
                  </a:moveTo>
                  <a:lnTo>
                    <a:pt x="199127" y="526457"/>
                  </a:lnTo>
                  <a:lnTo>
                    <a:pt x="116278" y="802447"/>
                  </a:lnTo>
                  <a:lnTo>
                    <a:pt x="0" y="694003"/>
                  </a:lnTo>
                  <a:lnTo>
                    <a:pt x="66024" y="0"/>
                  </a:lnTo>
                  <a:close/>
                </a:path>
              </a:pathLst>
            </a:custGeom>
            <a:solidFill>
              <a:srgbClr val="337BAF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61" name="Полилиния: фигура 560">
              <a:extLst>
                <a:ext uri="{FF2B5EF4-FFF2-40B4-BE49-F238E27FC236}">
                  <a16:creationId xmlns:a16="http://schemas.microsoft.com/office/drawing/2014/main" id="{7299401F-656E-5356-4BB7-F8351EB5F2BB}"/>
                </a:ext>
              </a:extLst>
            </p:cNvPr>
            <p:cNvSpPr/>
            <p:nvPr/>
          </p:nvSpPr>
          <p:spPr>
            <a:xfrm>
              <a:off x="6088294" y="2480063"/>
              <a:ext cx="206348" cy="810586"/>
            </a:xfrm>
            <a:custGeom>
              <a:avLst/>
              <a:gdLst>
                <a:gd name="connsiteX0" fmla="*/ 119947 w 206348"/>
                <a:gd name="connsiteY0" fmla="*/ 810587 h 810586"/>
                <a:gd name="connsiteX1" fmla="*/ 117503 w 206348"/>
                <a:gd name="connsiteY1" fmla="*/ 809654 h 810586"/>
                <a:gd name="connsiteX2" fmla="*/ 1151 w 206348"/>
                <a:gd name="connsiteY2" fmla="*/ 700928 h 810586"/>
                <a:gd name="connsiteX3" fmla="*/ 255 w 206348"/>
                <a:gd name="connsiteY3" fmla="*/ 699540 h 810586"/>
                <a:gd name="connsiteX4" fmla="*/ 9 w 206348"/>
                <a:gd name="connsiteY4" fmla="*/ 697907 h 810586"/>
                <a:gd name="connsiteX5" fmla="*/ 66021 w 206348"/>
                <a:gd name="connsiteY5" fmla="*/ 3895 h 810586"/>
                <a:gd name="connsiteX6" fmla="*/ 66868 w 206348"/>
                <a:gd name="connsiteY6" fmla="*/ 1268 h 810586"/>
                <a:gd name="connsiteX7" fmla="*/ 69324 w 206348"/>
                <a:gd name="connsiteY7" fmla="*/ 11 h 810586"/>
                <a:gd name="connsiteX8" fmla="*/ 71952 w 206348"/>
                <a:gd name="connsiteY8" fmla="*/ 861 h 810586"/>
                <a:gd name="connsiteX9" fmla="*/ 73205 w 206348"/>
                <a:gd name="connsiteY9" fmla="*/ 3320 h 810586"/>
                <a:gd name="connsiteX10" fmla="*/ 206247 w 206348"/>
                <a:gd name="connsiteY10" fmla="*/ 530136 h 810586"/>
                <a:gd name="connsiteX11" fmla="*/ 206247 w 206348"/>
                <a:gd name="connsiteY11" fmla="*/ 532005 h 810586"/>
                <a:gd name="connsiteX12" fmla="*/ 123398 w 206348"/>
                <a:gd name="connsiteY12" fmla="*/ 807996 h 810586"/>
                <a:gd name="connsiteX13" fmla="*/ 122502 w 206348"/>
                <a:gd name="connsiteY13" fmla="*/ 809543 h 810586"/>
                <a:gd name="connsiteX14" fmla="*/ 120954 w 206348"/>
                <a:gd name="connsiteY14" fmla="*/ 810440 h 810586"/>
                <a:gd name="connsiteX15" fmla="*/ 119947 w 206348"/>
                <a:gd name="connsiteY15" fmla="*/ 810587 h 810586"/>
                <a:gd name="connsiteX16" fmla="*/ 7415 w 206348"/>
                <a:gd name="connsiteY16" fmla="*/ 697109 h 810586"/>
                <a:gd name="connsiteX17" fmla="*/ 118228 w 206348"/>
                <a:gd name="connsiteY17" fmla="*/ 800369 h 810586"/>
                <a:gd name="connsiteX18" fmla="*/ 199051 w 206348"/>
                <a:gd name="connsiteY18" fmla="*/ 530927 h 810586"/>
                <a:gd name="connsiteX19" fmla="*/ 71265 w 206348"/>
                <a:gd name="connsiteY19" fmla="*/ 25540 h 810586"/>
                <a:gd name="connsiteX20" fmla="*/ 7415 w 206348"/>
                <a:gd name="connsiteY20" fmla="*/ 697109 h 810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6348" h="810586">
                  <a:moveTo>
                    <a:pt x="119947" y="810587"/>
                  </a:moveTo>
                  <a:cubicBezTo>
                    <a:pt x="119051" y="810562"/>
                    <a:pt x="118191" y="810231"/>
                    <a:pt x="117503" y="809654"/>
                  </a:cubicBezTo>
                  <a:lnTo>
                    <a:pt x="1151" y="700928"/>
                  </a:lnTo>
                  <a:cubicBezTo>
                    <a:pt x="758" y="700535"/>
                    <a:pt x="451" y="700056"/>
                    <a:pt x="255" y="699540"/>
                  </a:cubicBezTo>
                  <a:cubicBezTo>
                    <a:pt x="46" y="699012"/>
                    <a:pt x="-28" y="698460"/>
                    <a:pt x="9" y="697907"/>
                  </a:cubicBezTo>
                  <a:lnTo>
                    <a:pt x="66021" y="3895"/>
                  </a:lnTo>
                  <a:cubicBezTo>
                    <a:pt x="65947" y="2942"/>
                    <a:pt x="66242" y="1996"/>
                    <a:pt x="66868" y="1268"/>
                  </a:cubicBezTo>
                  <a:cubicBezTo>
                    <a:pt x="67482" y="540"/>
                    <a:pt x="68366" y="88"/>
                    <a:pt x="69324" y="11"/>
                  </a:cubicBezTo>
                  <a:cubicBezTo>
                    <a:pt x="70282" y="-65"/>
                    <a:pt x="71228" y="241"/>
                    <a:pt x="71952" y="861"/>
                  </a:cubicBezTo>
                  <a:cubicBezTo>
                    <a:pt x="72677" y="1481"/>
                    <a:pt x="73131" y="2366"/>
                    <a:pt x="73205" y="3320"/>
                  </a:cubicBezTo>
                  <a:lnTo>
                    <a:pt x="206247" y="530136"/>
                  </a:lnTo>
                  <a:cubicBezTo>
                    <a:pt x="206382" y="530751"/>
                    <a:pt x="206382" y="531391"/>
                    <a:pt x="206247" y="532005"/>
                  </a:cubicBezTo>
                  <a:lnTo>
                    <a:pt x="123398" y="807996"/>
                  </a:lnTo>
                  <a:cubicBezTo>
                    <a:pt x="123239" y="808585"/>
                    <a:pt x="122932" y="809113"/>
                    <a:pt x="122502" y="809543"/>
                  </a:cubicBezTo>
                  <a:cubicBezTo>
                    <a:pt x="122072" y="809973"/>
                    <a:pt x="121544" y="810280"/>
                    <a:pt x="120954" y="810440"/>
                  </a:cubicBezTo>
                  <a:lnTo>
                    <a:pt x="119947" y="810587"/>
                  </a:lnTo>
                  <a:close/>
                  <a:moveTo>
                    <a:pt x="7415" y="697109"/>
                  </a:moveTo>
                  <a:lnTo>
                    <a:pt x="118228" y="800369"/>
                  </a:lnTo>
                  <a:lnTo>
                    <a:pt x="199051" y="530927"/>
                  </a:lnTo>
                  <a:lnTo>
                    <a:pt x="71265" y="25540"/>
                  </a:lnTo>
                  <a:lnTo>
                    <a:pt x="7415" y="697109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62" name="Полилиния: фигура 561">
              <a:extLst>
                <a:ext uri="{FF2B5EF4-FFF2-40B4-BE49-F238E27FC236}">
                  <a16:creationId xmlns:a16="http://schemas.microsoft.com/office/drawing/2014/main" id="{D815F538-3996-9F1C-8F24-A24B06D6093F}"/>
                </a:ext>
              </a:extLst>
            </p:cNvPr>
            <p:cNvSpPr/>
            <p:nvPr/>
          </p:nvSpPr>
          <p:spPr>
            <a:xfrm>
              <a:off x="6415352" y="2958064"/>
              <a:ext cx="53140" cy="149571"/>
            </a:xfrm>
            <a:custGeom>
              <a:avLst/>
              <a:gdLst>
                <a:gd name="connsiteX0" fmla="*/ 43218 w 53140"/>
                <a:gd name="connsiteY0" fmla="*/ 149572 h 149571"/>
                <a:gd name="connsiteX1" fmla="*/ 53141 w 53140"/>
                <a:gd name="connsiteY1" fmla="*/ 0 h 149571"/>
                <a:gd name="connsiteX2" fmla="*/ 0 w 53140"/>
                <a:gd name="connsiteY2" fmla="*/ 47604 h 149571"/>
                <a:gd name="connsiteX3" fmla="*/ 43218 w 53140"/>
                <a:gd name="connsiteY3" fmla="*/ 149572 h 149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140" h="149571">
                  <a:moveTo>
                    <a:pt x="43218" y="149572"/>
                  </a:moveTo>
                  <a:lnTo>
                    <a:pt x="53141" y="0"/>
                  </a:lnTo>
                  <a:lnTo>
                    <a:pt x="0" y="47604"/>
                  </a:lnTo>
                  <a:lnTo>
                    <a:pt x="43218" y="149572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63" name="Полилиния: фигура 562">
              <a:extLst>
                <a:ext uri="{FF2B5EF4-FFF2-40B4-BE49-F238E27FC236}">
                  <a16:creationId xmlns:a16="http://schemas.microsoft.com/office/drawing/2014/main" id="{D48BAEBC-CFAE-D574-2778-07C4E8CF7442}"/>
                </a:ext>
              </a:extLst>
            </p:cNvPr>
            <p:cNvSpPr/>
            <p:nvPr/>
          </p:nvSpPr>
          <p:spPr>
            <a:xfrm>
              <a:off x="6411854" y="2954516"/>
              <a:ext cx="60329" cy="156718"/>
            </a:xfrm>
            <a:custGeom>
              <a:avLst/>
              <a:gdLst>
                <a:gd name="connsiteX0" fmla="*/ 46716 w 60329"/>
                <a:gd name="connsiteY0" fmla="*/ 156718 h 156718"/>
                <a:gd name="connsiteX1" fmla="*/ 44726 w 60329"/>
                <a:gd name="connsiteY1" fmla="*/ 156141 h 156718"/>
                <a:gd name="connsiteX2" fmla="*/ 43412 w 60329"/>
                <a:gd name="connsiteY2" fmla="*/ 154557 h 156718"/>
                <a:gd name="connsiteX3" fmla="*/ 256 w 60329"/>
                <a:gd name="connsiteY3" fmla="*/ 52519 h 156718"/>
                <a:gd name="connsiteX4" fmla="*/ 96 w 60329"/>
                <a:gd name="connsiteY4" fmla="*/ 50358 h 156718"/>
                <a:gd name="connsiteX5" fmla="*/ 1202 w 60329"/>
                <a:gd name="connsiteY5" fmla="*/ 48492 h 156718"/>
                <a:gd name="connsiteX6" fmla="*/ 54342 w 60329"/>
                <a:gd name="connsiteY6" fmla="*/ 888 h 156718"/>
                <a:gd name="connsiteX7" fmla="*/ 56234 w 60329"/>
                <a:gd name="connsiteY7" fmla="*/ 39 h 156718"/>
                <a:gd name="connsiteX8" fmla="*/ 58297 w 60329"/>
                <a:gd name="connsiteY8" fmla="*/ 312 h 156718"/>
                <a:gd name="connsiteX9" fmla="*/ 59869 w 60329"/>
                <a:gd name="connsiteY9" fmla="*/ 1746 h 156718"/>
                <a:gd name="connsiteX10" fmla="*/ 60311 w 60329"/>
                <a:gd name="connsiteY10" fmla="*/ 3836 h 156718"/>
                <a:gd name="connsiteX11" fmla="*/ 50388 w 60329"/>
                <a:gd name="connsiteY11" fmla="*/ 153414 h 156718"/>
                <a:gd name="connsiteX12" fmla="*/ 49442 w 60329"/>
                <a:gd name="connsiteY12" fmla="*/ 155576 h 156718"/>
                <a:gd name="connsiteX13" fmla="*/ 47367 w 60329"/>
                <a:gd name="connsiteY13" fmla="*/ 156718 h 156718"/>
                <a:gd name="connsiteX14" fmla="*/ 46716 w 60329"/>
                <a:gd name="connsiteY14" fmla="*/ 156718 h 156718"/>
                <a:gd name="connsiteX15" fmla="*/ 7809 w 60329"/>
                <a:gd name="connsiteY15" fmla="*/ 52088 h 156718"/>
                <a:gd name="connsiteX16" fmla="*/ 44124 w 60329"/>
                <a:gd name="connsiteY16" fmla="*/ 137805 h 156718"/>
                <a:gd name="connsiteX17" fmla="*/ 52463 w 60329"/>
                <a:gd name="connsiteY17" fmla="*/ 12106 h 156718"/>
                <a:gd name="connsiteX18" fmla="*/ 7809 w 60329"/>
                <a:gd name="connsiteY18" fmla="*/ 52088 h 15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0329" h="156718">
                  <a:moveTo>
                    <a:pt x="46716" y="156718"/>
                  </a:moveTo>
                  <a:cubicBezTo>
                    <a:pt x="46016" y="156730"/>
                    <a:pt x="45316" y="156534"/>
                    <a:pt x="44726" y="156141"/>
                  </a:cubicBezTo>
                  <a:cubicBezTo>
                    <a:pt x="44137" y="155760"/>
                    <a:pt x="43682" y="155207"/>
                    <a:pt x="43412" y="154557"/>
                  </a:cubicBezTo>
                  <a:lnTo>
                    <a:pt x="256" y="52519"/>
                  </a:lnTo>
                  <a:cubicBezTo>
                    <a:pt x="-14" y="51833"/>
                    <a:pt x="-76" y="51079"/>
                    <a:pt x="96" y="50358"/>
                  </a:cubicBezTo>
                  <a:cubicBezTo>
                    <a:pt x="256" y="49637"/>
                    <a:pt x="649" y="48986"/>
                    <a:pt x="1202" y="48492"/>
                  </a:cubicBezTo>
                  <a:lnTo>
                    <a:pt x="54342" y="888"/>
                  </a:lnTo>
                  <a:cubicBezTo>
                    <a:pt x="54883" y="435"/>
                    <a:pt x="55534" y="141"/>
                    <a:pt x="56234" y="39"/>
                  </a:cubicBezTo>
                  <a:cubicBezTo>
                    <a:pt x="56934" y="-61"/>
                    <a:pt x="57646" y="32"/>
                    <a:pt x="58297" y="312"/>
                  </a:cubicBezTo>
                  <a:cubicBezTo>
                    <a:pt x="58960" y="612"/>
                    <a:pt x="59513" y="1114"/>
                    <a:pt x="59869" y="1746"/>
                  </a:cubicBezTo>
                  <a:cubicBezTo>
                    <a:pt x="60237" y="2380"/>
                    <a:pt x="60385" y="3111"/>
                    <a:pt x="60311" y="3836"/>
                  </a:cubicBezTo>
                  <a:lnTo>
                    <a:pt x="50388" y="153414"/>
                  </a:lnTo>
                  <a:cubicBezTo>
                    <a:pt x="50314" y="154213"/>
                    <a:pt x="49982" y="154974"/>
                    <a:pt x="49442" y="155576"/>
                  </a:cubicBezTo>
                  <a:cubicBezTo>
                    <a:pt x="48890" y="156178"/>
                    <a:pt x="48165" y="156583"/>
                    <a:pt x="47367" y="156718"/>
                  </a:cubicBezTo>
                  <a:lnTo>
                    <a:pt x="46716" y="156718"/>
                  </a:lnTo>
                  <a:close/>
                  <a:moveTo>
                    <a:pt x="7809" y="52088"/>
                  </a:moveTo>
                  <a:lnTo>
                    <a:pt x="44124" y="137805"/>
                  </a:lnTo>
                  <a:lnTo>
                    <a:pt x="52463" y="12106"/>
                  </a:lnTo>
                  <a:lnTo>
                    <a:pt x="7809" y="52088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64" name="Полилиния: фигура 563">
              <a:extLst>
                <a:ext uri="{FF2B5EF4-FFF2-40B4-BE49-F238E27FC236}">
                  <a16:creationId xmlns:a16="http://schemas.microsoft.com/office/drawing/2014/main" id="{C7A586B3-3986-BF14-F8A1-2078FF34B4D5}"/>
                </a:ext>
              </a:extLst>
            </p:cNvPr>
            <p:cNvSpPr/>
            <p:nvPr/>
          </p:nvSpPr>
          <p:spPr>
            <a:xfrm>
              <a:off x="6413190" y="2765468"/>
              <a:ext cx="437364" cy="255301"/>
            </a:xfrm>
            <a:custGeom>
              <a:avLst/>
              <a:gdLst>
                <a:gd name="connsiteX0" fmla="*/ 0 w 437364"/>
                <a:gd name="connsiteY0" fmla="*/ 131256 h 255301"/>
                <a:gd name="connsiteX1" fmla="*/ 110384 w 437364"/>
                <a:gd name="connsiteY1" fmla="*/ 24828 h 255301"/>
                <a:gd name="connsiteX2" fmla="*/ 266146 w 437364"/>
                <a:gd name="connsiteY2" fmla="*/ 24828 h 255301"/>
                <a:gd name="connsiteX3" fmla="*/ 321362 w 437364"/>
                <a:gd name="connsiteY3" fmla="*/ 16918 h 255301"/>
                <a:gd name="connsiteX4" fmla="*/ 382425 w 437364"/>
                <a:gd name="connsiteY4" fmla="*/ 7066 h 255301"/>
                <a:gd name="connsiteX5" fmla="*/ 341074 w 437364"/>
                <a:gd name="connsiteY5" fmla="*/ 34680 h 255301"/>
                <a:gd name="connsiteX6" fmla="*/ 417942 w 437364"/>
                <a:gd name="connsiteY6" fmla="*/ 34680 h 255301"/>
                <a:gd name="connsiteX7" fmla="*/ 433686 w 437364"/>
                <a:gd name="connsiteY7" fmla="*/ 46473 h 255301"/>
                <a:gd name="connsiteX8" fmla="*/ 325256 w 437364"/>
                <a:gd name="connsiteY8" fmla="*/ 135067 h 255301"/>
                <a:gd name="connsiteX9" fmla="*/ 96653 w 437364"/>
                <a:gd name="connsiteY9" fmla="*/ 162680 h 255301"/>
                <a:gd name="connsiteX10" fmla="*/ 25668 w 437364"/>
                <a:gd name="connsiteY10" fmla="*/ 255301 h 255301"/>
                <a:gd name="connsiteX11" fmla="*/ 0 w 437364"/>
                <a:gd name="connsiteY11" fmla="*/ 131256 h 25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7364" h="255301">
                  <a:moveTo>
                    <a:pt x="0" y="131256"/>
                  </a:moveTo>
                  <a:cubicBezTo>
                    <a:pt x="0" y="131256"/>
                    <a:pt x="98594" y="28783"/>
                    <a:pt x="110384" y="24828"/>
                  </a:cubicBezTo>
                  <a:cubicBezTo>
                    <a:pt x="122173" y="20873"/>
                    <a:pt x="266146" y="24828"/>
                    <a:pt x="266146" y="24828"/>
                  </a:cubicBezTo>
                  <a:cubicBezTo>
                    <a:pt x="266146" y="24828"/>
                    <a:pt x="301663" y="18932"/>
                    <a:pt x="321362" y="16918"/>
                  </a:cubicBezTo>
                  <a:cubicBezTo>
                    <a:pt x="341074" y="14905"/>
                    <a:pt x="386084" y="-12637"/>
                    <a:pt x="382425" y="7066"/>
                  </a:cubicBezTo>
                  <a:cubicBezTo>
                    <a:pt x="378752" y="26770"/>
                    <a:pt x="346969" y="32739"/>
                    <a:pt x="341074" y="34680"/>
                  </a:cubicBezTo>
                  <a:cubicBezTo>
                    <a:pt x="335179" y="36622"/>
                    <a:pt x="417942" y="34680"/>
                    <a:pt x="417942" y="34680"/>
                  </a:cubicBezTo>
                  <a:cubicBezTo>
                    <a:pt x="417942" y="34680"/>
                    <a:pt x="447503" y="24828"/>
                    <a:pt x="433686" y="46473"/>
                  </a:cubicBezTo>
                  <a:cubicBezTo>
                    <a:pt x="419882" y="68118"/>
                    <a:pt x="352864" y="129314"/>
                    <a:pt x="325256" y="135067"/>
                  </a:cubicBezTo>
                  <a:cubicBezTo>
                    <a:pt x="297635" y="140819"/>
                    <a:pt x="96653" y="162680"/>
                    <a:pt x="96653" y="162680"/>
                  </a:cubicBezTo>
                  <a:lnTo>
                    <a:pt x="25668" y="255301"/>
                  </a:lnTo>
                  <a:lnTo>
                    <a:pt x="0" y="131256"/>
                  </a:lnTo>
                  <a:close/>
                </a:path>
              </a:pathLst>
            </a:custGeom>
            <a:solidFill>
              <a:srgbClr val="FFFFFF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65" name="Полилиния: фигура 564">
              <a:extLst>
                <a:ext uri="{FF2B5EF4-FFF2-40B4-BE49-F238E27FC236}">
                  <a16:creationId xmlns:a16="http://schemas.microsoft.com/office/drawing/2014/main" id="{CBF35E8F-576C-A250-160D-09291DD75748}"/>
                </a:ext>
              </a:extLst>
            </p:cNvPr>
            <p:cNvSpPr/>
            <p:nvPr/>
          </p:nvSpPr>
          <p:spPr>
            <a:xfrm>
              <a:off x="6409538" y="2762034"/>
              <a:ext cx="444804" cy="262474"/>
            </a:xfrm>
            <a:custGeom>
              <a:avLst/>
              <a:gdLst>
                <a:gd name="connsiteX0" fmla="*/ 29333 w 444804"/>
                <a:gd name="connsiteY0" fmla="*/ 262474 h 262474"/>
                <a:gd name="connsiteX1" fmla="*/ 28829 w 444804"/>
                <a:gd name="connsiteY1" fmla="*/ 262474 h 262474"/>
                <a:gd name="connsiteX2" fmla="*/ 27036 w 444804"/>
                <a:gd name="connsiteY2" fmla="*/ 261486 h 262474"/>
                <a:gd name="connsiteX3" fmla="*/ 26090 w 444804"/>
                <a:gd name="connsiteY3" fmla="*/ 259669 h 262474"/>
                <a:gd name="connsiteX4" fmla="*/ 54 w 444804"/>
                <a:gd name="connsiteY4" fmla="*/ 135408 h 262474"/>
                <a:gd name="connsiteX5" fmla="*/ 152 w 444804"/>
                <a:gd name="connsiteY5" fmla="*/ 133682 h 262474"/>
                <a:gd name="connsiteX6" fmla="*/ 1000 w 444804"/>
                <a:gd name="connsiteY6" fmla="*/ 132172 h 262474"/>
                <a:gd name="connsiteX7" fmla="*/ 112882 w 444804"/>
                <a:gd name="connsiteY7" fmla="*/ 24810 h 262474"/>
                <a:gd name="connsiteX8" fmla="*/ 269799 w 444804"/>
                <a:gd name="connsiteY8" fmla="*/ 24810 h 262474"/>
                <a:gd name="connsiteX9" fmla="*/ 324597 w 444804"/>
                <a:gd name="connsiteY9" fmla="*/ 16900 h 262474"/>
                <a:gd name="connsiteX10" fmla="*/ 351198 w 444804"/>
                <a:gd name="connsiteY10" fmla="*/ 8558 h 262474"/>
                <a:gd name="connsiteX11" fmla="*/ 387158 w 444804"/>
                <a:gd name="connsiteY11" fmla="*/ 2086 h 262474"/>
                <a:gd name="connsiteX12" fmla="*/ 389712 w 444804"/>
                <a:gd name="connsiteY12" fmla="*/ 6372 h 262474"/>
                <a:gd name="connsiteX13" fmla="*/ 389528 w 444804"/>
                <a:gd name="connsiteY13" fmla="*/ 11362 h 262474"/>
                <a:gd name="connsiteX14" fmla="*/ 365002 w 444804"/>
                <a:gd name="connsiteY14" fmla="*/ 35524 h 262474"/>
                <a:gd name="connsiteX15" fmla="*/ 420882 w 444804"/>
                <a:gd name="connsiteY15" fmla="*/ 34662 h 262474"/>
                <a:gd name="connsiteX16" fmla="*/ 442951 w 444804"/>
                <a:gd name="connsiteY16" fmla="*/ 35884 h 262474"/>
                <a:gd name="connsiteX17" fmla="*/ 440299 w 444804"/>
                <a:gd name="connsiteY17" fmla="*/ 51992 h 262474"/>
                <a:gd name="connsiteX18" fmla="*/ 329620 w 444804"/>
                <a:gd name="connsiteY18" fmla="*/ 142312 h 262474"/>
                <a:gd name="connsiteX19" fmla="*/ 102099 w 444804"/>
                <a:gd name="connsiteY19" fmla="*/ 169781 h 262474"/>
                <a:gd name="connsiteX20" fmla="*/ 32059 w 444804"/>
                <a:gd name="connsiteY20" fmla="*/ 261251 h 262474"/>
                <a:gd name="connsiteX21" fmla="*/ 30831 w 444804"/>
                <a:gd name="connsiteY21" fmla="*/ 262168 h 262474"/>
                <a:gd name="connsiteX22" fmla="*/ 29333 w 444804"/>
                <a:gd name="connsiteY22" fmla="*/ 262474 h 262474"/>
                <a:gd name="connsiteX23" fmla="*/ 7754 w 444804"/>
                <a:gd name="connsiteY23" fmla="*/ 135839 h 262474"/>
                <a:gd name="connsiteX24" fmla="*/ 31408 w 444804"/>
                <a:gd name="connsiteY24" fmla="*/ 250465 h 262474"/>
                <a:gd name="connsiteX25" fmla="*/ 97567 w 444804"/>
                <a:gd name="connsiteY25" fmla="*/ 164172 h 262474"/>
                <a:gd name="connsiteX26" fmla="*/ 100011 w 444804"/>
                <a:gd name="connsiteY26" fmla="*/ 162806 h 262474"/>
                <a:gd name="connsiteX27" fmla="*/ 328331 w 444804"/>
                <a:gd name="connsiteY27" fmla="*/ 135265 h 262474"/>
                <a:gd name="connsiteX28" fmla="*/ 434465 w 444804"/>
                <a:gd name="connsiteY28" fmla="*/ 48181 h 262474"/>
                <a:gd name="connsiteX29" fmla="*/ 437486 w 444804"/>
                <a:gd name="connsiteY29" fmla="*/ 40342 h 262474"/>
                <a:gd name="connsiteX30" fmla="*/ 423105 w 444804"/>
                <a:gd name="connsiteY30" fmla="*/ 41636 h 262474"/>
                <a:gd name="connsiteX31" fmla="*/ 422036 w 444804"/>
                <a:gd name="connsiteY31" fmla="*/ 41636 h 262474"/>
                <a:gd name="connsiteX32" fmla="*/ 341201 w 444804"/>
                <a:gd name="connsiteY32" fmla="*/ 38833 h 262474"/>
                <a:gd name="connsiteX33" fmla="*/ 341852 w 444804"/>
                <a:gd name="connsiteY33" fmla="*/ 36251 h 262474"/>
                <a:gd name="connsiteX34" fmla="*/ 343940 w 444804"/>
                <a:gd name="connsiteY34" fmla="*/ 34589 h 262474"/>
                <a:gd name="connsiteX35" fmla="*/ 347391 w 444804"/>
                <a:gd name="connsiteY35" fmla="*/ 33655 h 262474"/>
                <a:gd name="connsiteX36" fmla="*/ 382908 w 444804"/>
                <a:gd name="connsiteY36" fmla="*/ 9709 h 262474"/>
                <a:gd name="connsiteX37" fmla="*/ 382908 w 444804"/>
                <a:gd name="connsiteY37" fmla="*/ 7335 h 262474"/>
                <a:gd name="connsiteX38" fmla="*/ 354146 w 444804"/>
                <a:gd name="connsiteY38" fmla="*/ 15030 h 262474"/>
                <a:gd name="connsiteX39" fmla="*/ 325383 w 444804"/>
                <a:gd name="connsiteY39" fmla="*/ 23875 h 262474"/>
                <a:gd name="connsiteX40" fmla="*/ 270376 w 444804"/>
                <a:gd name="connsiteY40" fmla="*/ 31713 h 262474"/>
                <a:gd name="connsiteX41" fmla="*/ 115190 w 444804"/>
                <a:gd name="connsiteY41" fmla="*/ 31713 h 262474"/>
                <a:gd name="connsiteX42" fmla="*/ 7607 w 444804"/>
                <a:gd name="connsiteY42" fmla="*/ 135839 h 262474"/>
                <a:gd name="connsiteX43" fmla="*/ 7754 w 444804"/>
                <a:gd name="connsiteY43" fmla="*/ 135839 h 26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4804" h="262474">
                  <a:moveTo>
                    <a:pt x="29333" y="262474"/>
                  </a:moveTo>
                  <a:lnTo>
                    <a:pt x="28829" y="262474"/>
                  </a:lnTo>
                  <a:cubicBezTo>
                    <a:pt x="28141" y="262330"/>
                    <a:pt x="27515" y="261986"/>
                    <a:pt x="27036" y="261486"/>
                  </a:cubicBezTo>
                  <a:cubicBezTo>
                    <a:pt x="26545" y="260987"/>
                    <a:pt x="26213" y="260355"/>
                    <a:pt x="26090" y="259669"/>
                  </a:cubicBezTo>
                  <a:lnTo>
                    <a:pt x="54" y="135408"/>
                  </a:lnTo>
                  <a:cubicBezTo>
                    <a:pt x="-44" y="134834"/>
                    <a:pt x="-7" y="134243"/>
                    <a:pt x="152" y="133682"/>
                  </a:cubicBezTo>
                  <a:cubicBezTo>
                    <a:pt x="312" y="133120"/>
                    <a:pt x="607" y="132603"/>
                    <a:pt x="1000" y="132172"/>
                  </a:cubicBezTo>
                  <a:cubicBezTo>
                    <a:pt x="17604" y="114986"/>
                    <a:pt x="100809" y="28837"/>
                    <a:pt x="112882" y="24810"/>
                  </a:cubicBezTo>
                  <a:cubicBezTo>
                    <a:pt x="124966" y="20783"/>
                    <a:pt x="255049" y="24234"/>
                    <a:pt x="269799" y="24810"/>
                  </a:cubicBezTo>
                  <a:cubicBezTo>
                    <a:pt x="269799" y="24810"/>
                    <a:pt x="304960" y="18912"/>
                    <a:pt x="324597" y="16900"/>
                  </a:cubicBezTo>
                  <a:cubicBezTo>
                    <a:pt x="333747" y="15108"/>
                    <a:pt x="342663" y="12310"/>
                    <a:pt x="351198" y="8558"/>
                  </a:cubicBezTo>
                  <a:cubicBezTo>
                    <a:pt x="369755" y="1366"/>
                    <a:pt x="381472" y="-2732"/>
                    <a:pt x="387158" y="2086"/>
                  </a:cubicBezTo>
                  <a:cubicBezTo>
                    <a:pt x="388411" y="3237"/>
                    <a:pt x="389295" y="4725"/>
                    <a:pt x="389712" y="6372"/>
                  </a:cubicBezTo>
                  <a:cubicBezTo>
                    <a:pt x="390142" y="8019"/>
                    <a:pt x="390068" y="9753"/>
                    <a:pt x="389528" y="11362"/>
                  </a:cubicBezTo>
                  <a:cubicBezTo>
                    <a:pt x="387084" y="23732"/>
                    <a:pt x="375798" y="31066"/>
                    <a:pt x="365002" y="35524"/>
                  </a:cubicBezTo>
                  <a:cubicBezTo>
                    <a:pt x="381263" y="35524"/>
                    <a:pt x="404266" y="35093"/>
                    <a:pt x="420882" y="34662"/>
                  </a:cubicBezTo>
                  <a:cubicBezTo>
                    <a:pt x="425487" y="33224"/>
                    <a:pt x="438211" y="29844"/>
                    <a:pt x="442951" y="35884"/>
                  </a:cubicBezTo>
                  <a:cubicBezTo>
                    <a:pt x="447704" y="41925"/>
                    <a:pt x="442018" y="49332"/>
                    <a:pt x="440299" y="51992"/>
                  </a:cubicBezTo>
                  <a:cubicBezTo>
                    <a:pt x="425917" y="74356"/>
                    <a:pt x="358395" y="136127"/>
                    <a:pt x="329620" y="142312"/>
                  </a:cubicBezTo>
                  <a:cubicBezTo>
                    <a:pt x="303093" y="147993"/>
                    <a:pt x="122166" y="167624"/>
                    <a:pt x="102099" y="169781"/>
                  </a:cubicBezTo>
                  <a:lnTo>
                    <a:pt x="32059" y="261251"/>
                  </a:lnTo>
                  <a:cubicBezTo>
                    <a:pt x="31727" y="261643"/>
                    <a:pt x="31298" y="261956"/>
                    <a:pt x="30831" y="262168"/>
                  </a:cubicBezTo>
                  <a:cubicBezTo>
                    <a:pt x="30352" y="262379"/>
                    <a:pt x="29848" y="262483"/>
                    <a:pt x="29333" y="262474"/>
                  </a:cubicBezTo>
                  <a:close/>
                  <a:moveTo>
                    <a:pt x="7754" y="135839"/>
                  </a:moveTo>
                  <a:lnTo>
                    <a:pt x="31408" y="250465"/>
                  </a:lnTo>
                  <a:lnTo>
                    <a:pt x="97567" y="164172"/>
                  </a:lnTo>
                  <a:cubicBezTo>
                    <a:pt x="98193" y="163434"/>
                    <a:pt x="99065" y="162948"/>
                    <a:pt x="100011" y="162806"/>
                  </a:cubicBezTo>
                  <a:cubicBezTo>
                    <a:pt x="102025" y="162806"/>
                    <a:pt x="301361" y="141233"/>
                    <a:pt x="328331" y="135265"/>
                  </a:cubicBezTo>
                  <a:cubicBezTo>
                    <a:pt x="355300" y="129296"/>
                    <a:pt x="421091" y="69178"/>
                    <a:pt x="434465" y="48181"/>
                  </a:cubicBezTo>
                  <a:cubicBezTo>
                    <a:pt x="437855" y="42787"/>
                    <a:pt x="437707" y="40989"/>
                    <a:pt x="437486" y="40342"/>
                  </a:cubicBezTo>
                  <a:cubicBezTo>
                    <a:pt x="437277" y="39695"/>
                    <a:pt x="429798" y="39336"/>
                    <a:pt x="423105" y="41636"/>
                  </a:cubicBezTo>
                  <a:cubicBezTo>
                    <a:pt x="422749" y="41705"/>
                    <a:pt x="422393" y="41705"/>
                    <a:pt x="422036" y="41636"/>
                  </a:cubicBezTo>
                  <a:cubicBezTo>
                    <a:pt x="342061" y="43507"/>
                    <a:pt x="341926" y="42716"/>
                    <a:pt x="341201" y="38833"/>
                  </a:cubicBezTo>
                  <a:cubicBezTo>
                    <a:pt x="341128" y="37924"/>
                    <a:pt x="341361" y="37017"/>
                    <a:pt x="341852" y="36251"/>
                  </a:cubicBezTo>
                  <a:cubicBezTo>
                    <a:pt x="342344" y="35485"/>
                    <a:pt x="343080" y="34901"/>
                    <a:pt x="343940" y="34589"/>
                  </a:cubicBezTo>
                  <a:lnTo>
                    <a:pt x="347391" y="33655"/>
                  </a:lnTo>
                  <a:cubicBezTo>
                    <a:pt x="356307" y="31210"/>
                    <a:pt x="379887" y="24810"/>
                    <a:pt x="382908" y="9709"/>
                  </a:cubicBezTo>
                  <a:cubicBezTo>
                    <a:pt x="383265" y="8055"/>
                    <a:pt x="382908" y="7407"/>
                    <a:pt x="382908" y="7335"/>
                  </a:cubicBezTo>
                  <a:cubicBezTo>
                    <a:pt x="380108" y="5035"/>
                    <a:pt x="363860" y="11291"/>
                    <a:pt x="354146" y="15030"/>
                  </a:cubicBezTo>
                  <a:cubicBezTo>
                    <a:pt x="344923" y="19067"/>
                    <a:pt x="335282" y="22034"/>
                    <a:pt x="325383" y="23875"/>
                  </a:cubicBezTo>
                  <a:cubicBezTo>
                    <a:pt x="305967" y="25817"/>
                    <a:pt x="270732" y="31641"/>
                    <a:pt x="270376" y="31713"/>
                  </a:cubicBezTo>
                  <a:cubicBezTo>
                    <a:pt x="212126" y="30203"/>
                    <a:pt x="123456" y="28837"/>
                    <a:pt x="115190" y="31713"/>
                  </a:cubicBezTo>
                  <a:cubicBezTo>
                    <a:pt x="106913" y="34589"/>
                    <a:pt x="45581" y="96360"/>
                    <a:pt x="7607" y="135839"/>
                  </a:cubicBezTo>
                  <a:lnTo>
                    <a:pt x="7754" y="135839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66" name="Полилиния: фигура 565">
              <a:extLst>
                <a:ext uri="{FF2B5EF4-FFF2-40B4-BE49-F238E27FC236}">
                  <a16:creationId xmlns:a16="http://schemas.microsoft.com/office/drawing/2014/main" id="{DE62509C-D6FB-13C2-33BB-064F0A9A8A35}"/>
                </a:ext>
              </a:extLst>
            </p:cNvPr>
            <p:cNvSpPr/>
            <p:nvPr/>
          </p:nvSpPr>
          <p:spPr>
            <a:xfrm>
              <a:off x="6812723" y="2739449"/>
              <a:ext cx="43012" cy="103917"/>
            </a:xfrm>
            <a:custGeom>
              <a:avLst/>
              <a:gdLst>
                <a:gd name="connsiteX0" fmla="*/ 0 w 43012"/>
                <a:gd name="connsiteY0" fmla="*/ 103917 h 103917"/>
                <a:gd name="connsiteX1" fmla="*/ 42002 w 43012"/>
                <a:gd name="connsiteY1" fmla="*/ 53580 h 103917"/>
                <a:gd name="connsiteX2" fmla="*/ 26613 w 43012"/>
                <a:gd name="connsiteY2" fmla="*/ 1804 h 103917"/>
                <a:gd name="connsiteX3" fmla="*/ 14025 w 43012"/>
                <a:gd name="connsiteY3" fmla="*/ 48043 h 103917"/>
                <a:gd name="connsiteX4" fmla="*/ 0 w 43012"/>
                <a:gd name="connsiteY4" fmla="*/ 103917 h 103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012" h="103917">
                  <a:moveTo>
                    <a:pt x="0" y="103917"/>
                  </a:moveTo>
                  <a:cubicBezTo>
                    <a:pt x="0" y="103917"/>
                    <a:pt x="37752" y="73139"/>
                    <a:pt x="42002" y="53580"/>
                  </a:cubicBezTo>
                  <a:cubicBezTo>
                    <a:pt x="46239" y="34020"/>
                    <a:pt x="36389" y="-9341"/>
                    <a:pt x="26613" y="1804"/>
                  </a:cubicBezTo>
                  <a:cubicBezTo>
                    <a:pt x="16825" y="12950"/>
                    <a:pt x="16764" y="38191"/>
                    <a:pt x="14025" y="48043"/>
                  </a:cubicBezTo>
                  <a:cubicBezTo>
                    <a:pt x="11299" y="57895"/>
                    <a:pt x="0" y="103917"/>
                    <a:pt x="0" y="103917"/>
                  </a:cubicBezTo>
                  <a:close/>
                </a:path>
              </a:pathLst>
            </a:custGeom>
            <a:solidFill>
              <a:srgbClr val="FFFFFF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67" name="Полилиния: фигура 566">
              <a:extLst>
                <a:ext uri="{FF2B5EF4-FFF2-40B4-BE49-F238E27FC236}">
                  <a16:creationId xmlns:a16="http://schemas.microsoft.com/office/drawing/2014/main" id="{EF1B3C48-DAF3-5D76-D07D-7A827A0FA393}"/>
                </a:ext>
              </a:extLst>
            </p:cNvPr>
            <p:cNvSpPr/>
            <p:nvPr/>
          </p:nvSpPr>
          <p:spPr>
            <a:xfrm>
              <a:off x="6809102" y="2735953"/>
              <a:ext cx="50432" cy="111116"/>
            </a:xfrm>
            <a:custGeom>
              <a:avLst/>
              <a:gdLst>
                <a:gd name="connsiteX0" fmla="*/ 3620 w 50432"/>
                <a:gd name="connsiteY0" fmla="*/ 111010 h 111116"/>
                <a:gd name="connsiteX1" fmla="*/ 1680 w 50432"/>
                <a:gd name="connsiteY1" fmla="*/ 110434 h 111116"/>
                <a:gd name="connsiteX2" fmla="*/ 268 w 50432"/>
                <a:gd name="connsiteY2" fmla="*/ 108747 h 111116"/>
                <a:gd name="connsiteX3" fmla="*/ 96 w 50432"/>
                <a:gd name="connsiteY3" fmla="*/ 106551 h 111116"/>
                <a:gd name="connsiteX4" fmla="*/ 14477 w 50432"/>
                <a:gd name="connsiteY4" fmla="*/ 50461 h 111116"/>
                <a:gd name="connsiteX5" fmla="*/ 16430 w 50432"/>
                <a:gd name="connsiteY5" fmla="*/ 39028 h 111116"/>
                <a:gd name="connsiteX6" fmla="*/ 27790 w 50432"/>
                <a:gd name="connsiteY6" fmla="*/ 3072 h 111116"/>
                <a:gd name="connsiteX7" fmla="*/ 31929 w 50432"/>
                <a:gd name="connsiteY7" fmla="*/ 218 h 111116"/>
                <a:gd name="connsiteX8" fmla="*/ 36915 w 50432"/>
                <a:gd name="connsiteY8" fmla="*/ 770 h 111116"/>
                <a:gd name="connsiteX9" fmla="*/ 49429 w 50432"/>
                <a:gd name="connsiteY9" fmla="*/ 58299 h 111116"/>
                <a:gd name="connsiteX10" fmla="*/ 6285 w 50432"/>
                <a:gd name="connsiteY10" fmla="*/ 110722 h 111116"/>
                <a:gd name="connsiteX11" fmla="*/ 3620 w 50432"/>
                <a:gd name="connsiteY11" fmla="*/ 111010 h 111116"/>
                <a:gd name="connsiteX12" fmla="*/ 33464 w 50432"/>
                <a:gd name="connsiteY12" fmla="*/ 7099 h 111116"/>
                <a:gd name="connsiteX13" fmla="*/ 32886 w 50432"/>
                <a:gd name="connsiteY13" fmla="*/ 7602 h 111116"/>
                <a:gd name="connsiteX14" fmla="*/ 23258 w 50432"/>
                <a:gd name="connsiteY14" fmla="*/ 39962 h 111116"/>
                <a:gd name="connsiteX15" fmla="*/ 21096 w 50432"/>
                <a:gd name="connsiteY15" fmla="*/ 52403 h 111116"/>
                <a:gd name="connsiteX16" fmla="*/ 9810 w 50432"/>
                <a:gd name="connsiteY16" fmla="*/ 97275 h 111116"/>
                <a:gd name="connsiteX17" fmla="*/ 42097 w 50432"/>
                <a:gd name="connsiteY17" fmla="*/ 56286 h 111116"/>
                <a:gd name="connsiteX18" fmla="*/ 33464 w 50432"/>
                <a:gd name="connsiteY18" fmla="*/ 7099 h 111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0432" h="111116">
                  <a:moveTo>
                    <a:pt x="3620" y="111010"/>
                  </a:moveTo>
                  <a:cubicBezTo>
                    <a:pt x="2933" y="110987"/>
                    <a:pt x="2269" y="110788"/>
                    <a:pt x="1680" y="110434"/>
                  </a:cubicBezTo>
                  <a:cubicBezTo>
                    <a:pt x="1041" y="110034"/>
                    <a:pt x="550" y="109444"/>
                    <a:pt x="268" y="108747"/>
                  </a:cubicBezTo>
                  <a:cubicBezTo>
                    <a:pt x="-15" y="108050"/>
                    <a:pt x="-76" y="107283"/>
                    <a:pt x="96" y="106551"/>
                  </a:cubicBezTo>
                  <a:cubicBezTo>
                    <a:pt x="599" y="104682"/>
                    <a:pt x="11394" y="60168"/>
                    <a:pt x="14477" y="50461"/>
                  </a:cubicBezTo>
                  <a:cubicBezTo>
                    <a:pt x="15337" y="46687"/>
                    <a:pt x="15987" y="42870"/>
                    <a:pt x="16430" y="39028"/>
                  </a:cubicBezTo>
                  <a:cubicBezTo>
                    <a:pt x="18075" y="26803"/>
                    <a:pt x="20163" y="11629"/>
                    <a:pt x="27790" y="3072"/>
                  </a:cubicBezTo>
                  <a:cubicBezTo>
                    <a:pt x="28772" y="1655"/>
                    <a:pt x="30246" y="641"/>
                    <a:pt x="31929" y="218"/>
                  </a:cubicBezTo>
                  <a:cubicBezTo>
                    <a:pt x="33599" y="-205"/>
                    <a:pt x="35380" y="-8"/>
                    <a:pt x="36915" y="770"/>
                  </a:cubicBezTo>
                  <a:cubicBezTo>
                    <a:pt x="47415" y="6021"/>
                    <a:pt x="52807" y="41975"/>
                    <a:pt x="49429" y="58299"/>
                  </a:cubicBezTo>
                  <a:cubicBezTo>
                    <a:pt x="44971" y="78865"/>
                    <a:pt x="7796" y="109427"/>
                    <a:pt x="6285" y="110722"/>
                  </a:cubicBezTo>
                  <a:cubicBezTo>
                    <a:pt x="5463" y="111118"/>
                    <a:pt x="4517" y="111220"/>
                    <a:pt x="3620" y="111010"/>
                  </a:cubicBezTo>
                  <a:close/>
                  <a:moveTo>
                    <a:pt x="33464" y="7099"/>
                  </a:moveTo>
                  <a:lnTo>
                    <a:pt x="32886" y="7602"/>
                  </a:lnTo>
                  <a:cubicBezTo>
                    <a:pt x="26709" y="14793"/>
                    <a:pt x="24695" y="29176"/>
                    <a:pt x="23258" y="39962"/>
                  </a:cubicBezTo>
                  <a:cubicBezTo>
                    <a:pt x="22779" y="44146"/>
                    <a:pt x="22054" y="48300"/>
                    <a:pt x="21096" y="52403"/>
                  </a:cubicBezTo>
                  <a:cubicBezTo>
                    <a:pt x="19156" y="59090"/>
                    <a:pt x="13261" y="83036"/>
                    <a:pt x="9810" y="97275"/>
                  </a:cubicBezTo>
                  <a:cubicBezTo>
                    <a:pt x="22104" y="86128"/>
                    <a:pt x="39580" y="68511"/>
                    <a:pt x="42097" y="56286"/>
                  </a:cubicBezTo>
                  <a:cubicBezTo>
                    <a:pt x="45831" y="38595"/>
                    <a:pt x="38069" y="8969"/>
                    <a:pt x="33464" y="7099"/>
                  </a:cubicBez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68" name="Полилиния: фигура 567">
              <a:extLst>
                <a:ext uri="{FF2B5EF4-FFF2-40B4-BE49-F238E27FC236}">
                  <a16:creationId xmlns:a16="http://schemas.microsoft.com/office/drawing/2014/main" id="{FD426EB6-C69E-A257-68E2-B743E232BDC4}"/>
                </a:ext>
              </a:extLst>
            </p:cNvPr>
            <p:cNvSpPr/>
            <p:nvPr/>
          </p:nvSpPr>
          <p:spPr>
            <a:xfrm>
              <a:off x="6842136" y="2736696"/>
              <a:ext cx="42922" cy="103866"/>
            </a:xfrm>
            <a:custGeom>
              <a:avLst/>
              <a:gdLst>
                <a:gd name="connsiteX0" fmla="*/ 0 w 42922"/>
                <a:gd name="connsiteY0" fmla="*/ 103867 h 103866"/>
                <a:gd name="connsiteX1" fmla="*/ 41928 w 42922"/>
                <a:gd name="connsiteY1" fmla="*/ 53530 h 103866"/>
                <a:gd name="connsiteX2" fmla="*/ 26540 w 42922"/>
                <a:gd name="connsiteY2" fmla="*/ 1826 h 103866"/>
                <a:gd name="connsiteX3" fmla="*/ 13951 w 42922"/>
                <a:gd name="connsiteY3" fmla="*/ 47992 h 103866"/>
                <a:gd name="connsiteX4" fmla="*/ 0 w 42922"/>
                <a:gd name="connsiteY4" fmla="*/ 103867 h 103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922" h="103866">
                  <a:moveTo>
                    <a:pt x="0" y="103867"/>
                  </a:moveTo>
                  <a:cubicBezTo>
                    <a:pt x="0" y="103867"/>
                    <a:pt x="37752" y="73089"/>
                    <a:pt x="41928" y="53530"/>
                  </a:cubicBezTo>
                  <a:cubicBezTo>
                    <a:pt x="46104" y="33969"/>
                    <a:pt x="36389" y="-9393"/>
                    <a:pt x="26540" y="1826"/>
                  </a:cubicBezTo>
                  <a:cubicBezTo>
                    <a:pt x="16690" y="13043"/>
                    <a:pt x="16764" y="37780"/>
                    <a:pt x="13951" y="47992"/>
                  </a:cubicBezTo>
                  <a:cubicBezTo>
                    <a:pt x="11151" y="58204"/>
                    <a:pt x="0" y="103867"/>
                    <a:pt x="0" y="103867"/>
                  </a:cubicBezTo>
                  <a:close/>
                </a:path>
              </a:pathLst>
            </a:custGeom>
            <a:solidFill>
              <a:srgbClr val="FFFFFF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69" name="Полилиния: фигура 568">
              <a:extLst>
                <a:ext uri="{FF2B5EF4-FFF2-40B4-BE49-F238E27FC236}">
                  <a16:creationId xmlns:a16="http://schemas.microsoft.com/office/drawing/2014/main" id="{C4E0C8E2-238A-9D66-A9B7-D2FDD07CDFD8}"/>
                </a:ext>
              </a:extLst>
            </p:cNvPr>
            <p:cNvSpPr/>
            <p:nvPr/>
          </p:nvSpPr>
          <p:spPr>
            <a:xfrm>
              <a:off x="6838530" y="2733176"/>
              <a:ext cx="50098" cy="110988"/>
            </a:xfrm>
            <a:custGeom>
              <a:avLst/>
              <a:gdLst>
                <a:gd name="connsiteX0" fmla="*/ 3606 w 50098"/>
                <a:gd name="connsiteY0" fmla="*/ 110982 h 110988"/>
                <a:gd name="connsiteX1" fmla="*/ 2046 w 50098"/>
                <a:gd name="connsiteY1" fmla="*/ 110604 h 110988"/>
                <a:gd name="connsiteX2" fmla="*/ 794 w 50098"/>
                <a:gd name="connsiteY2" fmla="*/ 109589 h 110988"/>
                <a:gd name="connsiteX3" fmla="*/ 94 w 50098"/>
                <a:gd name="connsiteY3" fmla="*/ 108137 h 110988"/>
                <a:gd name="connsiteX4" fmla="*/ 81 w 50098"/>
                <a:gd name="connsiteY4" fmla="*/ 106524 h 110988"/>
                <a:gd name="connsiteX5" fmla="*/ 14107 w 50098"/>
                <a:gd name="connsiteY5" fmla="*/ 50433 h 110988"/>
                <a:gd name="connsiteX6" fmla="*/ 16047 w 50098"/>
                <a:gd name="connsiteY6" fmla="*/ 39000 h 110988"/>
                <a:gd name="connsiteX7" fmla="*/ 27481 w 50098"/>
                <a:gd name="connsiteY7" fmla="*/ 3045 h 110988"/>
                <a:gd name="connsiteX8" fmla="*/ 31583 w 50098"/>
                <a:gd name="connsiteY8" fmla="*/ 222 h 110988"/>
                <a:gd name="connsiteX9" fmla="*/ 36544 w 50098"/>
                <a:gd name="connsiteY9" fmla="*/ 744 h 110988"/>
                <a:gd name="connsiteX10" fmla="*/ 49059 w 50098"/>
                <a:gd name="connsiteY10" fmla="*/ 57913 h 110988"/>
                <a:gd name="connsiteX11" fmla="*/ 5915 w 50098"/>
                <a:gd name="connsiteY11" fmla="*/ 110335 h 110988"/>
                <a:gd name="connsiteX12" fmla="*/ 3606 w 50098"/>
                <a:gd name="connsiteY12" fmla="*/ 110982 h 110988"/>
                <a:gd name="connsiteX13" fmla="*/ 33376 w 50098"/>
                <a:gd name="connsiteY13" fmla="*/ 7072 h 110988"/>
                <a:gd name="connsiteX14" fmla="*/ 32872 w 50098"/>
                <a:gd name="connsiteY14" fmla="*/ 7576 h 110988"/>
                <a:gd name="connsiteX15" fmla="*/ 23244 w 50098"/>
                <a:gd name="connsiteY15" fmla="*/ 39935 h 110988"/>
                <a:gd name="connsiteX16" fmla="*/ 21009 w 50098"/>
                <a:gd name="connsiteY16" fmla="*/ 52375 h 110988"/>
                <a:gd name="connsiteX17" fmla="*/ 9722 w 50098"/>
                <a:gd name="connsiteY17" fmla="*/ 97319 h 110988"/>
                <a:gd name="connsiteX18" fmla="*/ 42009 w 50098"/>
                <a:gd name="connsiteY18" fmla="*/ 56258 h 110988"/>
                <a:gd name="connsiteX19" fmla="*/ 33376 w 50098"/>
                <a:gd name="connsiteY19" fmla="*/ 7072 h 110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098" h="110988">
                  <a:moveTo>
                    <a:pt x="3606" y="110982"/>
                  </a:moveTo>
                  <a:cubicBezTo>
                    <a:pt x="3066" y="110974"/>
                    <a:pt x="2525" y="110845"/>
                    <a:pt x="2046" y="110604"/>
                  </a:cubicBezTo>
                  <a:cubicBezTo>
                    <a:pt x="1555" y="110363"/>
                    <a:pt x="1125" y="110017"/>
                    <a:pt x="794" y="109589"/>
                  </a:cubicBezTo>
                  <a:cubicBezTo>
                    <a:pt x="450" y="109163"/>
                    <a:pt x="217" y="108666"/>
                    <a:pt x="94" y="108137"/>
                  </a:cubicBezTo>
                  <a:cubicBezTo>
                    <a:pt x="-29" y="107606"/>
                    <a:pt x="-29" y="107055"/>
                    <a:pt x="81" y="106524"/>
                  </a:cubicBezTo>
                  <a:cubicBezTo>
                    <a:pt x="511" y="104655"/>
                    <a:pt x="11306" y="60142"/>
                    <a:pt x="14107" y="50433"/>
                  </a:cubicBezTo>
                  <a:cubicBezTo>
                    <a:pt x="14991" y="46667"/>
                    <a:pt x="15642" y="42849"/>
                    <a:pt x="16047" y="39000"/>
                  </a:cubicBezTo>
                  <a:cubicBezTo>
                    <a:pt x="17779" y="26775"/>
                    <a:pt x="19867" y="11603"/>
                    <a:pt x="27481" y="3045"/>
                  </a:cubicBezTo>
                  <a:cubicBezTo>
                    <a:pt x="28476" y="1644"/>
                    <a:pt x="29925" y="643"/>
                    <a:pt x="31583" y="222"/>
                  </a:cubicBezTo>
                  <a:cubicBezTo>
                    <a:pt x="33253" y="-201"/>
                    <a:pt x="35009" y="-15"/>
                    <a:pt x="36544" y="744"/>
                  </a:cubicBezTo>
                  <a:cubicBezTo>
                    <a:pt x="47118" y="5993"/>
                    <a:pt x="52510" y="41948"/>
                    <a:pt x="49059" y="57913"/>
                  </a:cubicBezTo>
                  <a:cubicBezTo>
                    <a:pt x="44675" y="78479"/>
                    <a:pt x="7426" y="109040"/>
                    <a:pt x="5915" y="110335"/>
                  </a:cubicBezTo>
                  <a:cubicBezTo>
                    <a:pt x="5240" y="110802"/>
                    <a:pt x="4429" y="111030"/>
                    <a:pt x="3606" y="110982"/>
                  </a:cubicBezTo>
                  <a:close/>
                  <a:moveTo>
                    <a:pt x="33376" y="7072"/>
                  </a:moveTo>
                  <a:lnTo>
                    <a:pt x="32872" y="7576"/>
                  </a:lnTo>
                  <a:cubicBezTo>
                    <a:pt x="26695" y="14766"/>
                    <a:pt x="24681" y="29149"/>
                    <a:pt x="23244" y="39935"/>
                  </a:cubicBezTo>
                  <a:cubicBezTo>
                    <a:pt x="22777" y="44127"/>
                    <a:pt x="22028" y="48283"/>
                    <a:pt x="21009" y="52375"/>
                  </a:cubicBezTo>
                  <a:cubicBezTo>
                    <a:pt x="19142" y="59063"/>
                    <a:pt x="13247" y="83009"/>
                    <a:pt x="9722" y="97319"/>
                  </a:cubicBezTo>
                  <a:cubicBezTo>
                    <a:pt x="22016" y="86102"/>
                    <a:pt x="39492" y="68123"/>
                    <a:pt x="42009" y="56258"/>
                  </a:cubicBezTo>
                  <a:cubicBezTo>
                    <a:pt x="45682" y="38641"/>
                    <a:pt x="37981" y="9157"/>
                    <a:pt x="33376" y="7072"/>
                  </a:cubicBez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70" name="Полилиния: фигура 569">
              <a:extLst>
                <a:ext uri="{FF2B5EF4-FFF2-40B4-BE49-F238E27FC236}">
                  <a16:creationId xmlns:a16="http://schemas.microsoft.com/office/drawing/2014/main" id="{0695D633-E5BB-56DB-B3DD-7BAD6C27807E}"/>
                </a:ext>
              </a:extLst>
            </p:cNvPr>
            <p:cNvSpPr/>
            <p:nvPr/>
          </p:nvSpPr>
          <p:spPr>
            <a:xfrm>
              <a:off x="6768424" y="2762418"/>
              <a:ext cx="96293" cy="118270"/>
            </a:xfrm>
            <a:custGeom>
              <a:avLst/>
              <a:gdLst>
                <a:gd name="connsiteX0" fmla="*/ 0 w 96293"/>
                <a:gd name="connsiteY0" fmla="*/ 118270 h 118270"/>
                <a:gd name="connsiteX1" fmla="*/ 73712 w 96293"/>
                <a:gd name="connsiteY1" fmla="*/ 78144 h 118270"/>
                <a:gd name="connsiteX2" fmla="*/ 96076 w 96293"/>
                <a:gd name="connsiteY2" fmla="*/ 10979 h 118270"/>
                <a:gd name="connsiteX3" fmla="*/ 72275 w 96293"/>
                <a:gd name="connsiteY3" fmla="*/ 13784 h 118270"/>
                <a:gd name="connsiteX4" fmla="*/ 37323 w 96293"/>
                <a:gd name="connsiteY4" fmla="*/ 71313 h 118270"/>
                <a:gd name="connsiteX5" fmla="*/ 0 w 96293"/>
                <a:gd name="connsiteY5" fmla="*/ 118270 h 118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293" h="118270">
                  <a:moveTo>
                    <a:pt x="0" y="118270"/>
                  </a:moveTo>
                  <a:lnTo>
                    <a:pt x="73712" y="78144"/>
                  </a:lnTo>
                  <a:cubicBezTo>
                    <a:pt x="73712" y="78144"/>
                    <a:pt x="98876" y="31978"/>
                    <a:pt x="96076" y="10979"/>
                  </a:cubicBezTo>
                  <a:cubicBezTo>
                    <a:pt x="93276" y="-10018"/>
                    <a:pt x="74142" y="3789"/>
                    <a:pt x="72275" y="13784"/>
                  </a:cubicBezTo>
                  <a:cubicBezTo>
                    <a:pt x="70408" y="23780"/>
                    <a:pt x="41498" y="65559"/>
                    <a:pt x="37323" y="71313"/>
                  </a:cubicBezTo>
                  <a:cubicBezTo>
                    <a:pt x="33159" y="77066"/>
                    <a:pt x="0" y="118270"/>
                    <a:pt x="0" y="118270"/>
                  </a:cubicBezTo>
                  <a:close/>
                </a:path>
              </a:pathLst>
            </a:custGeom>
            <a:solidFill>
              <a:srgbClr val="FFFFFF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71" name="Полилиния: фигура 570">
              <a:extLst>
                <a:ext uri="{FF2B5EF4-FFF2-40B4-BE49-F238E27FC236}">
                  <a16:creationId xmlns:a16="http://schemas.microsoft.com/office/drawing/2014/main" id="{1BAB5088-4B88-C491-52E4-C051B2D589B5}"/>
                </a:ext>
              </a:extLst>
            </p:cNvPr>
            <p:cNvSpPr/>
            <p:nvPr/>
          </p:nvSpPr>
          <p:spPr>
            <a:xfrm>
              <a:off x="6764853" y="2758799"/>
              <a:ext cx="103480" cy="125524"/>
            </a:xfrm>
            <a:custGeom>
              <a:avLst/>
              <a:gdLst>
                <a:gd name="connsiteX0" fmla="*/ 3584 w 103480"/>
                <a:gd name="connsiteY0" fmla="*/ 125484 h 125524"/>
                <a:gd name="connsiteX1" fmla="*/ 1680 w 103480"/>
                <a:gd name="connsiteY1" fmla="*/ 124928 h 125524"/>
                <a:gd name="connsiteX2" fmla="*/ 354 w 103480"/>
                <a:gd name="connsiteY2" fmla="*/ 123448 h 125524"/>
                <a:gd name="connsiteX3" fmla="*/ 22 w 103480"/>
                <a:gd name="connsiteY3" fmla="*/ 121494 h 125524"/>
                <a:gd name="connsiteX4" fmla="*/ 771 w 103480"/>
                <a:gd name="connsiteY4" fmla="*/ 119659 h 125524"/>
                <a:gd name="connsiteX5" fmla="*/ 38020 w 103480"/>
                <a:gd name="connsiteY5" fmla="*/ 72630 h 125524"/>
                <a:gd name="connsiteX6" fmla="*/ 72322 w 103480"/>
                <a:gd name="connsiteY6" fmla="*/ 16755 h 125524"/>
                <a:gd name="connsiteX7" fmla="*/ 79273 w 103480"/>
                <a:gd name="connsiteY7" fmla="*/ 5395 h 125524"/>
                <a:gd name="connsiteX8" fmla="*/ 91456 w 103480"/>
                <a:gd name="connsiteY8" fmla="*/ 0 h 125524"/>
                <a:gd name="connsiteX9" fmla="*/ 103246 w 103480"/>
                <a:gd name="connsiteY9" fmla="*/ 14382 h 125524"/>
                <a:gd name="connsiteX10" fmla="*/ 80378 w 103480"/>
                <a:gd name="connsiteY10" fmla="*/ 83776 h 125524"/>
                <a:gd name="connsiteX11" fmla="*/ 78941 w 103480"/>
                <a:gd name="connsiteY11" fmla="*/ 85214 h 125524"/>
                <a:gd name="connsiteX12" fmla="*/ 5303 w 103480"/>
                <a:gd name="connsiteY12" fmla="*/ 125341 h 125524"/>
                <a:gd name="connsiteX13" fmla="*/ 3584 w 103480"/>
                <a:gd name="connsiteY13" fmla="*/ 125484 h 125524"/>
                <a:gd name="connsiteX14" fmla="*/ 91100 w 103480"/>
                <a:gd name="connsiteY14" fmla="*/ 7192 h 125524"/>
                <a:gd name="connsiteX15" fmla="*/ 83755 w 103480"/>
                <a:gd name="connsiteY15" fmla="*/ 11024 h 125524"/>
                <a:gd name="connsiteX16" fmla="*/ 79371 w 103480"/>
                <a:gd name="connsiteY16" fmla="*/ 18050 h 125524"/>
                <a:gd name="connsiteX17" fmla="*/ 43780 w 103480"/>
                <a:gd name="connsiteY17" fmla="*/ 76944 h 125524"/>
                <a:gd name="connsiteX18" fmla="*/ 17461 w 103480"/>
                <a:gd name="connsiteY18" fmla="*/ 110239 h 125524"/>
                <a:gd name="connsiteX19" fmla="*/ 74630 w 103480"/>
                <a:gd name="connsiteY19" fmla="*/ 79102 h 125524"/>
                <a:gd name="connsiteX20" fmla="*/ 96196 w 103480"/>
                <a:gd name="connsiteY20" fmla="*/ 15102 h 125524"/>
                <a:gd name="connsiteX21" fmla="*/ 91382 w 103480"/>
                <a:gd name="connsiteY21" fmla="*/ 7192 h 125524"/>
                <a:gd name="connsiteX22" fmla="*/ 91100 w 103480"/>
                <a:gd name="connsiteY22" fmla="*/ 7192 h 125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3480" h="125524">
                  <a:moveTo>
                    <a:pt x="3584" y="125484"/>
                  </a:moveTo>
                  <a:cubicBezTo>
                    <a:pt x="2908" y="125481"/>
                    <a:pt x="2245" y="125289"/>
                    <a:pt x="1680" y="124928"/>
                  </a:cubicBezTo>
                  <a:cubicBezTo>
                    <a:pt x="1103" y="124568"/>
                    <a:pt x="648" y="124056"/>
                    <a:pt x="354" y="123448"/>
                  </a:cubicBezTo>
                  <a:cubicBezTo>
                    <a:pt x="59" y="122842"/>
                    <a:pt x="-52" y="122164"/>
                    <a:pt x="22" y="121494"/>
                  </a:cubicBezTo>
                  <a:cubicBezTo>
                    <a:pt x="96" y="120824"/>
                    <a:pt x="354" y="120189"/>
                    <a:pt x="771" y="119659"/>
                  </a:cubicBezTo>
                  <a:cubicBezTo>
                    <a:pt x="771" y="119228"/>
                    <a:pt x="33857" y="78095"/>
                    <a:pt x="38020" y="72630"/>
                  </a:cubicBezTo>
                  <a:cubicBezTo>
                    <a:pt x="44566" y="63857"/>
                    <a:pt x="70750" y="25169"/>
                    <a:pt x="72322" y="16755"/>
                  </a:cubicBezTo>
                  <a:cubicBezTo>
                    <a:pt x="73439" y="12350"/>
                    <a:pt x="75859" y="8388"/>
                    <a:pt x="79273" y="5395"/>
                  </a:cubicBezTo>
                  <a:cubicBezTo>
                    <a:pt x="82699" y="2402"/>
                    <a:pt x="86936" y="519"/>
                    <a:pt x="91456" y="0"/>
                  </a:cubicBezTo>
                  <a:cubicBezTo>
                    <a:pt x="94403" y="0"/>
                    <a:pt x="101526" y="1654"/>
                    <a:pt x="103246" y="14382"/>
                  </a:cubicBezTo>
                  <a:cubicBezTo>
                    <a:pt x="106120" y="36316"/>
                    <a:pt x="81680" y="81835"/>
                    <a:pt x="80378" y="83776"/>
                  </a:cubicBezTo>
                  <a:cubicBezTo>
                    <a:pt x="80059" y="84389"/>
                    <a:pt x="79555" y="84890"/>
                    <a:pt x="78941" y="85214"/>
                  </a:cubicBezTo>
                  <a:lnTo>
                    <a:pt x="5303" y="125341"/>
                  </a:lnTo>
                  <a:cubicBezTo>
                    <a:pt x="4750" y="125520"/>
                    <a:pt x="4161" y="125569"/>
                    <a:pt x="3584" y="125484"/>
                  </a:cubicBezTo>
                  <a:close/>
                  <a:moveTo>
                    <a:pt x="91100" y="7192"/>
                  </a:moveTo>
                  <a:cubicBezTo>
                    <a:pt x="88349" y="7791"/>
                    <a:pt x="85819" y="9115"/>
                    <a:pt x="83755" y="11024"/>
                  </a:cubicBezTo>
                  <a:cubicBezTo>
                    <a:pt x="81692" y="12933"/>
                    <a:pt x="80182" y="15359"/>
                    <a:pt x="79371" y="18050"/>
                  </a:cubicBezTo>
                  <a:cubicBezTo>
                    <a:pt x="77148" y="30131"/>
                    <a:pt x="44062" y="76513"/>
                    <a:pt x="43780" y="76944"/>
                  </a:cubicBezTo>
                  <a:cubicBezTo>
                    <a:pt x="41115" y="80468"/>
                    <a:pt x="27458" y="97583"/>
                    <a:pt x="17461" y="110239"/>
                  </a:cubicBezTo>
                  <a:lnTo>
                    <a:pt x="74630" y="79102"/>
                  </a:lnTo>
                  <a:cubicBezTo>
                    <a:pt x="78081" y="72559"/>
                    <a:pt x="98505" y="33079"/>
                    <a:pt x="96196" y="15102"/>
                  </a:cubicBezTo>
                  <a:cubicBezTo>
                    <a:pt x="95766" y="11506"/>
                    <a:pt x="94551" y="7263"/>
                    <a:pt x="91382" y="7192"/>
                  </a:cubicBezTo>
                  <a:lnTo>
                    <a:pt x="91100" y="7192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72" name="Полилиния: фигура 571">
              <a:extLst>
                <a:ext uri="{FF2B5EF4-FFF2-40B4-BE49-F238E27FC236}">
                  <a16:creationId xmlns:a16="http://schemas.microsoft.com/office/drawing/2014/main" id="{1731DAA9-A4E7-B804-1E05-753C0008E27C}"/>
                </a:ext>
              </a:extLst>
            </p:cNvPr>
            <p:cNvSpPr/>
            <p:nvPr/>
          </p:nvSpPr>
          <p:spPr>
            <a:xfrm>
              <a:off x="6486620" y="2783085"/>
              <a:ext cx="352212" cy="130538"/>
            </a:xfrm>
            <a:custGeom>
              <a:avLst/>
              <a:gdLst>
                <a:gd name="connsiteX0" fmla="*/ 0 w 352212"/>
                <a:gd name="connsiteY0" fmla="*/ 85594 h 130538"/>
                <a:gd name="connsiteX1" fmla="*/ 48106 w 352212"/>
                <a:gd name="connsiteY1" fmla="*/ 61504 h 130538"/>
                <a:gd name="connsiteX2" fmla="*/ 232189 w 352212"/>
                <a:gd name="connsiteY2" fmla="*/ 85594 h 130538"/>
                <a:gd name="connsiteX3" fmla="*/ 352213 w 352212"/>
                <a:gd name="connsiteY3" fmla="*/ 3112 h 130538"/>
                <a:gd name="connsiteX4" fmla="*/ 281817 w 352212"/>
                <a:gd name="connsiteY4" fmla="*/ 97602 h 130538"/>
                <a:gd name="connsiteX5" fmla="*/ 233699 w 352212"/>
                <a:gd name="connsiteY5" fmla="*/ 123347 h 130538"/>
                <a:gd name="connsiteX6" fmla="*/ 140939 w 352212"/>
                <a:gd name="connsiteY6" fmla="*/ 130538 h 130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2212" h="130538">
                  <a:moveTo>
                    <a:pt x="0" y="85594"/>
                  </a:moveTo>
                  <a:cubicBezTo>
                    <a:pt x="0" y="85594"/>
                    <a:pt x="24083" y="61504"/>
                    <a:pt x="48106" y="61504"/>
                  </a:cubicBezTo>
                  <a:cubicBezTo>
                    <a:pt x="72115" y="61504"/>
                    <a:pt x="232189" y="85594"/>
                    <a:pt x="232189" y="85594"/>
                  </a:cubicBezTo>
                  <a:cubicBezTo>
                    <a:pt x="232189" y="85594"/>
                    <a:pt x="352213" y="-19180"/>
                    <a:pt x="352213" y="3112"/>
                  </a:cubicBezTo>
                  <a:cubicBezTo>
                    <a:pt x="352213" y="25405"/>
                    <a:pt x="293816" y="88974"/>
                    <a:pt x="281817" y="97602"/>
                  </a:cubicBezTo>
                  <a:cubicBezTo>
                    <a:pt x="269806" y="106232"/>
                    <a:pt x="252612" y="119895"/>
                    <a:pt x="233699" y="123347"/>
                  </a:cubicBezTo>
                  <a:cubicBezTo>
                    <a:pt x="214786" y="126798"/>
                    <a:pt x="140939" y="130538"/>
                    <a:pt x="140939" y="130538"/>
                  </a:cubicBezTo>
                </a:path>
              </a:pathLst>
            </a:custGeom>
            <a:solidFill>
              <a:srgbClr val="FFFFFF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73" name="Полилиния: фигура 572">
              <a:extLst>
                <a:ext uri="{FF2B5EF4-FFF2-40B4-BE49-F238E27FC236}">
                  <a16:creationId xmlns:a16="http://schemas.microsoft.com/office/drawing/2014/main" id="{85AAC22E-7B05-7F10-9D6C-B415BEB13031}"/>
                </a:ext>
              </a:extLst>
            </p:cNvPr>
            <p:cNvSpPr/>
            <p:nvPr/>
          </p:nvSpPr>
          <p:spPr>
            <a:xfrm>
              <a:off x="6483181" y="2779637"/>
              <a:ext cx="359113" cy="137509"/>
            </a:xfrm>
            <a:custGeom>
              <a:avLst/>
              <a:gdLst>
                <a:gd name="connsiteX0" fmla="*/ 144304 w 359113"/>
                <a:gd name="connsiteY0" fmla="*/ 137294 h 137509"/>
                <a:gd name="connsiteX1" fmla="*/ 141762 w 359113"/>
                <a:gd name="connsiteY1" fmla="*/ 136241 h 137509"/>
                <a:gd name="connsiteX2" fmla="*/ 140706 w 359113"/>
                <a:gd name="connsiteY2" fmla="*/ 133699 h 137509"/>
                <a:gd name="connsiteX3" fmla="*/ 141762 w 359113"/>
                <a:gd name="connsiteY3" fmla="*/ 131157 h 137509"/>
                <a:gd name="connsiteX4" fmla="*/ 144304 w 359113"/>
                <a:gd name="connsiteY4" fmla="*/ 130103 h 137509"/>
                <a:gd name="connsiteX5" fmla="*/ 236634 w 359113"/>
                <a:gd name="connsiteY5" fmla="*/ 123271 h 137509"/>
                <a:gd name="connsiteX6" fmla="*/ 279213 w 359113"/>
                <a:gd name="connsiteY6" fmla="*/ 101052 h 137509"/>
                <a:gd name="connsiteX7" fmla="*/ 283303 w 359113"/>
                <a:gd name="connsiteY7" fmla="*/ 98103 h 137509"/>
                <a:gd name="connsiteX8" fmla="*/ 352200 w 359113"/>
                <a:gd name="connsiteY8" fmla="*/ 6992 h 137509"/>
                <a:gd name="connsiteX9" fmla="*/ 237936 w 359113"/>
                <a:gd name="connsiteY9" fmla="*/ 91703 h 137509"/>
                <a:gd name="connsiteX10" fmla="*/ 236560 w 359113"/>
                <a:gd name="connsiteY10" fmla="*/ 92465 h 137509"/>
                <a:gd name="connsiteX11" fmla="*/ 234989 w 359113"/>
                <a:gd name="connsiteY11" fmla="*/ 92565 h 137509"/>
                <a:gd name="connsiteX12" fmla="*/ 51679 w 359113"/>
                <a:gd name="connsiteY12" fmla="*/ 68547 h 137509"/>
                <a:gd name="connsiteX13" fmla="*/ 6165 w 359113"/>
                <a:gd name="connsiteY13" fmla="*/ 91558 h 137509"/>
                <a:gd name="connsiteX14" fmla="*/ 3611 w 359113"/>
                <a:gd name="connsiteY14" fmla="*/ 92616 h 137509"/>
                <a:gd name="connsiteX15" fmla="*/ 1056 w 359113"/>
                <a:gd name="connsiteY15" fmla="*/ 91558 h 137509"/>
                <a:gd name="connsiteX16" fmla="*/ 0 w 359113"/>
                <a:gd name="connsiteY16" fmla="*/ 89006 h 137509"/>
                <a:gd name="connsiteX17" fmla="*/ 1056 w 359113"/>
                <a:gd name="connsiteY17" fmla="*/ 86453 h 137509"/>
                <a:gd name="connsiteX18" fmla="*/ 51397 w 359113"/>
                <a:gd name="connsiteY18" fmla="*/ 61356 h 137509"/>
                <a:gd name="connsiteX19" fmla="*/ 234117 w 359113"/>
                <a:gd name="connsiteY19" fmla="*/ 85231 h 137509"/>
                <a:gd name="connsiteX20" fmla="*/ 355504 w 359113"/>
                <a:gd name="connsiteY20" fmla="*/ 448 h 137509"/>
                <a:gd name="connsiteX21" fmla="*/ 358243 w 359113"/>
                <a:gd name="connsiteY21" fmla="*/ 2953 h 137509"/>
                <a:gd name="connsiteX22" fmla="*/ 359103 w 359113"/>
                <a:gd name="connsiteY22" fmla="*/ 6561 h 137509"/>
                <a:gd name="connsiteX23" fmla="*/ 287196 w 359113"/>
                <a:gd name="connsiteY23" fmla="*/ 103999 h 137509"/>
                <a:gd name="connsiteX24" fmla="*/ 283168 w 359113"/>
                <a:gd name="connsiteY24" fmla="*/ 106875 h 137509"/>
                <a:gd name="connsiteX25" fmla="*/ 237641 w 359113"/>
                <a:gd name="connsiteY25" fmla="*/ 130319 h 137509"/>
                <a:gd name="connsiteX26" fmla="*/ 144157 w 359113"/>
                <a:gd name="connsiteY26" fmla="*/ 137510 h 137509"/>
                <a:gd name="connsiteX27" fmla="*/ 144304 w 359113"/>
                <a:gd name="connsiteY27" fmla="*/ 137294 h 13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59113" h="137509">
                  <a:moveTo>
                    <a:pt x="144304" y="137294"/>
                  </a:moveTo>
                  <a:cubicBezTo>
                    <a:pt x="143346" y="137294"/>
                    <a:pt x="142437" y="136915"/>
                    <a:pt x="141762" y="136241"/>
                  </a:cubicBezTo>
                  <a:cubicBezTo>
                    <a:pt x="141086" y="135567"/>
                    <a:pt x="140706" y="134652"/>
                    <a:pt x="140706" y="133699"/>
                  </a:cubicBezTo>
                  <a:cubicBezTo>
                    <a:pt x="140706" y="132745"/>
                    <a:pt x="141086" y="131831"/>
                    <a:pt x="141762" y="131157"/>
                  </a:cubicBezTo>
                  <a:cubicBezTo>
                    <a:pt x="142437" y="130481"/>
                    <a:pt x="143346" y="130103"/>
                    <a:pt x="144304" y="130103"/>
                  </a:cubicBezTo>
                  <a:cubicBezTo>
                    <a:pt x="145029" y="130103"/>
                    <a:pt x="218163" y="126651"/>
                    <a:pt x="236634" y="123271"/>
                  </a:cubicBezTo>
                  <a:cubicBezTo>
                    <a:pt x="252674" y="120323"/>
                    <a:pt x="267988" y="108890"/>
                    <a:pt x="279213" y="101052"/>
                  </a:cubicBezTo>
                  <a:lnTo>
                    <a:pt x="283303" y="98103"/>
                  </a:lnTo>
                  <a:cubicBezTo>
                    <a:pt x="294884" y="89833"/>
                    <a:pt x="351476" y="28062"/>
                    <a:pt x="352200" y="6992"/>
                  </a:cubicBezTo>
                  <a:cubicBezTo>
                    <a:pt x="341418" y="6992"/>
                    <a:pt x="286324" y="49492"/>
                    <a:pt x="237936" y="91703"/>
                  </a:cubicBezTo>
                  <a:cubicBezTo>
                    <a:pt x="237531" y="92056"/>
                    <a:pt x="237064" y="92316"/>
                    <a:pt x="236560" y="92465"/>
                  </a:cubicBezTo>
                  <a:cubicBezTo>
                    <a:pt x="236045" y="92615"/>
                    <a:pt x="235504" y="92649"/>
                    <a:pt x="234989" y="92565"/>
                  </a:cubicBezTo>
                  <a:cubicBezTo>
                    <a:pt x="233404" y="92565"/>
                    <a:pt x="75198" y="68547"/>
                    <a:pt x="51679" y="68547"/>
                  </a:cubicBezTo>
                  <a:cubicBezTo>
                    <a:pt x="29463" y="68547"/>
                    <a:pt x="6386" y="91343"/>
                    <a:pt x="6165" y="91558"/>
                  </a:cubicBezTo>
                  <a:cubicBezTo>
                    <a:pt x="5490" y="92236"/>
                    <a:pt x="4569" y="92616"/>
                    <a:pt x="3611" y="92616"/>
                  </a:cubicBezTo>
                  <a:cubicBezTo>
                    <a:pt x="2653" y="92616"/>
                    <a:pt x="1732" y="92236"/>
                    <a:pt x="1056" y="91558"/>
                  </a:cubicBezTo>
                  <a:cubicBezTo>
                    <a:pt x="381" y="90882"/>
                    <a:pt x="0" y="89963"/>
                    <a:pt x="0" y="89006"/>
                  </a:cubicBezTo>
                  <a:cubicBezTo>
                    <a:pt x="0" y="88048"/>
                    <a:pt x="381" y="87131"/>
                    <a:pt x="1056" y="86453"/>
                  </a:cubicBezTo>
                  <a:cubicBezTo>
                    <a:pt x="2063" y="85446"/>
                    <a:pt x="26441" y="61356"/>
                    <a:pt x="51397" y="61356"/>
                  </a:cubicBezTo>
                  <a:cubicBezTo>
                    <a:pt x="74412" y="61356"/>
                    <a:pt x="216211" y="82499"/>
                    <a:pt x="234117" y="85231"/>
                  </a:cubicBezTo>
                  <a:cubicBezTo>
                    <a:pt x="266981" y="56466"/>
                    <a:pt x="341418" y="-5879"/>
                    <a:pt x="355504" y="448"/>
                  </a:cubicBezTo>
                  <a:cubicBezTo>
                    <a:pt x="356646" y="992"/>
                    <a:pt x="357604" y="1864"/>
                    <a:pt x="358243" y="2953"/>
                  </a:cubicBezTo>
                  <a:cubicBezTo>
                    <a:pt x="358881" y="4043"/>
                    <a:pt x="359176" y="5299"/>
                    <a:pt x="359103" y="6561"/>
                  </a:cubicBezTo>
                  <a:cubicBezTo>
                    <a:pt x="359103" y="31802"/>
                    <a:pt x="297979" y="96233"/>
                    <a:pt x="287196" y="103999"/>
                  </a:cubicBezTo>
                  <a:lnTo>
                    <a:pt x="283168" y="106875"/>
                  </a:lnTo>
                  <a:cubicBezTo>
                    <a:pt x="271365" y="115433"/>
                    <a:pt x="255265" y="127154"/>
                    <a:pt x="237641" y="130319"/>
                  </a:cubicBezTo>
                  <a:cubicBezTo>
                    <a:pt x="218728" y="133770"/>
                    <a:pt x="147399" y="137150"/>
                    <a:pt x="144157" y="137510"/>
                  </a:cubicBezTo>
                  <a:lnTo>
                    <a:pt x="144304" y="137294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74" name="Полилиния: фигура 573">
              <a:extLst>
                <a:ext uri="{FF2B5EF4-FFF2-40B4-BE49-F238E27FC236}">
                  <a16:creationId xmlns:a16="http://schemas.microsoft.com/office/drawing/2014/main" id="{E285484D-E3C6-AA30-12FB-4457D3350D66}"/>
                </a:ext>
              </a:extLst>
            </p:cNvPr>
            <p:cNvSpPr/>
            <p:nvPr/>
          </p:nvSpPr>
          <p:spPr>
            <a:xfrm>
              <a:off x="6154818" y="2896725"/>
              <a:ext cx="303751" cy="410094"/>
            </a:xfrm>
            <a:custGeom>
              <a:avLst/>
              <a:gdLst>
                <a:gd name="connsiteX0" fmla="*/ 69180 w 303751"/>
                <a:gd name="connsiteY0" fmla="*/ 155755 h 410094"/>
                <a:gd name="connsiteX1" fmla="*/ 258372 w 303751"/>
                <a:gd name="connsiteY1" fmla="*/ 0 h 410094"/>
                <a:gd name="connsiteX2" fmla="*/ 303751 w 303751"/>
                <a:gd name="connsiteY2" fmla="*/ 210910 h 410094"/>
                <a:gd name="connsiteX3" fmla="*/ 80823 w 303751"/>
                <a:gd name="connsiteY3" fmla="*/ 410038 h 410094"/>
                <a:gd name="connsiteX4" fmla="*/ 0 w 303751"/>
                <a:gd name="connsiteY4" fmla="*/ 339052 h 410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3751" h="410094">
                  <a:moveTo>
                    <a:pt x="69180" y="155755"/>
                  </a:moveTo>
                  <a:lnTo>
                    <a:pt x="258372" y="0"/>
                  </a:lnTo>
                  <a:lnTo>
                    <a:pt x="303751" y="210910"/>
                  </a:lnTo>
                  <a:cubicBezTo>
                    <a:pt x="303751" y="210910"/>
                    <a:pt x="98729" y="413992"/>
                    <a:pt x="80823" y="410038"/>
                  </a:cubicBezTo>
                  <a:cubicBezTo>
                    <a:pt x="62917" y="406083"/>
                    <a:pt x="0" y="339052"/>
                    <a:pt x="0" y="339052"/>
                  </a:cubicBezTo>
                </a:path>
              </a:pathLst>
            </a:custGeom>
            <a:solidFill>
              <a:srgbClr val="337BAF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75" name="Полилиния: фигура 574">
              <a:extLst>
                <a:ext uri="{FF2B5EF4-FFF2-40B4-BE49-F238E27FC236}">
                  <a16:creationId xmlns:a16="http://schemas.microsoft.com/office/drawing/2014/main" id="{DEB26423-852E-E6B0-FDDD-553DC5549F5C}"/>
                </a:ext>
              </a:extLst>
            </p:cNvPr>
            <p:cNvSpPr/>
            <p:nvPr/>
          </p:nvSpPr>
          <p:spPr>
            <a:xfrm>
              <a:off x="6151318" y="2893270"/>
              <a:ext cx="310829" cy="417152"/>
            </a:xfrm>
            <a:custGeom>
              <a:avLst/>
              <a:gdLst>
                <a:gd name="connsiteX0" fmla="*/ 84470 w 310829"/>
                <a:gd name="connsiteY0" fmla="*/ 417152 h 417152"/>
                <a:gd name="connsiteX1" fmla="*/ 83684 w 310829"/>
                <a:gd name="connsiteY1" fmla="*/ 417152 h 417152"/>
                <a:gd name="connsiteX2" fmla="*/ 1056 w 310829"/>
                <a:gd name="connsiteY2" fmla="*/ 345246 h 417152"/>
                <a:gd name="connsiteX3" fmla="*/ 270 w 310829"/>
                <a:gd name="connsiteY3" fmla="*/ 344091 h 417152"/>
                <a:gd name="connsiteX4" fmla="*/ 0 w 310829"/>
                <a:gd name="connsiteY4" fmla="*/ 342728 h 417152"/>
                <a:gd name="connsiteX5" fmla="*/ 270 w 310829"/>
                <a:gd name="connsiteY5" fmla="*/ 341365 h 417152"/>
                <a:gd name="connsiteX6" fmla="*/ 1056 w 310829"/>
                <a:gd name="connsiteY6" fmla="*/ 340210 h 417152"/>
                <a:gd name="connsiteX7" fmla="*/ 2223 w 310829"/>
                <a:gd name="connsiteY7" fmla="*/ 339424 h 417152"/>
                <a:gd name="connsiteX8" fmla="*/ 3611 w 310829"/>
                <a:gd name="connsiteY8" fmla="*/ 339142 h 417152"/>
                <a:gd name="connsiteX9" fmla="*/ 4986 w 310829"/>
                <a:gd name="connsiteY9" fmla="*/ 339424 h 417152"/>
                <a:gd name="connsiteX10" fmla="*/ 6165 w 310829"/>
                <a:gd name="connsiteY10" fmla="*/ 340210 h 417152"/>
                <a:gd name="connsiteX11" fmla="*/ 85256 w 310829"/>
                <a:gd name="connsiteY11" fmla="*/ 410103 h 417152"/>
                <a:gd name="connsiteX12" fmla="*/ 303297 w 310829"/>
                <a:gd name="connsiteY12" fmla="*/ 213358 h 417152"/>
                <a:gd name="connsiteX13" fmla="*/ 259649 w 310829"/>
                <a:gd name="connsiteY13" fmla="*/ 10142 h 417152"/>
                <a:gd name="connsiteX14" fmla="*/ 74977 w 310829"/>
                <a:gd name="connsiteY14" fmla="*/ 162084 h 417152"/>
                <a:gd name="connsiteX15" fmla="*/ 72336 w 310829"/>
                <a:gd name="connsiteY15" fmla="*/ 162907 h 417152"/>
                <a:gd name="connsiteX16" fmla="*/ 69868 w 310829"/>
                <a:gd name="connsiteY16" fmla="*/ 161654 h 417152"/>
                <a:gd name="connsiteX17" fmla="*/ 69106 w 310829"/>
                <a:gd name="connsiteY17" fmla="*/ 159001 h 417152"/>
                <a:gd name="connsiteX18" fmla="*/ 70371 w 310829"/>
                <a:gd name="connsiteY18" fmla="*/ 156557 h 417152"/>
                <a:gd name="connsiteX19" fmla="*/ 259649 w 310829"/>
                <a:gd name="connsiteY19" fmla="*/ 865 h 417152"/>
                <a:gd name="connsiteX20" fmla="*/ 261283 w 310829"/>
                <a:gd name="connsiteY20" fmla="*/ 58 h 417152"/>
                <a:gd name="connsiteX21" fmla="*/ 263100 w 310829"/>
                <a:gd name="connsiteY21" fmla="*/ 218 h 417152"/>
                <a:gd name="connsiteX22" fmla="*/ 264599 w 310829"/>
                <a:gd name="connsiteY22" fmla="*/ 1248 h 417152"/>
                <a:gd name="connsiteX23" fmla="*/ 265397 w 310829"/>
                <a:gd name="connsiteY23" fmla="*/ 2879 h 417152"/>
                <a:gd name="connsiteX24" fmla="*/ 310776 w 310829"/>
                <a:gd name="connsiteY24" fmla="*/ 213788 h 417152"/>
                <a:gd name="connsiteX25" fmla="*/ 310665 w 310829"/>
                <a:gd name="connsiteY25" fmla="*/ 215568 h 417152"/>
                <a:gd name="connsiteX26" fmla="*/ 309769 w 310829"/>
                <a:gd name="connsiteY26" fmla="*/ 217104 h 417152"/>
                <a:gd name="connsiteX27" fmla="*/ 84470 w 310829"/>
                <a:gd name="connsiteY27" fmla="*/ 417152 h 417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10829" h="417152">
                  <a:moveTo>
                    <a:pt x="84470" y="417152"/>
                  </a:moveTo>
                  <a:lnTo>
                    <a:pt x="83684" y="417152"/>
                  </a:lnTo>
                  <a:cubicBezTo>
                    <a:pt x="65410" y="413050"/>
                    <a:pt x="7602" y="352074"/>
                    <a:pt x="1056" y="345246"/>
                  </a:cubicBezTo>
                  <a:cubicBezTo>
                    <a:pt x="725" y="344914"/>
                    <a:pt x="454" y="344521"/>
                    <a:pt x="270" y="344091"/>
                  </a:cubicBezTo>
                  <a:cubicBezTo>
                    <a:pt x="86" y="343661"/>
                    <a:pt x="0" y="343195"/>
                    <a:pt x="0" y="342728"/>
                  </a:cubicBezTo>
                  <a:cubicBezTo>
                    <a:pt x="0" y="342261"/>
                    <a:pt x="86" y="341795"/>
                    <a:pt x="270" y="341365"/>
                  </a:cubicBezTo>
                  <a:cubicBezTo>
                    <a:pt x="454" y="340935"/>
                    <a:pt x="725" y="340542"/>
                    <a:pt x="1056" y="340210"/>
                  </a:cubicBezTo>
                  <a:cubicBezTo>
                    <a:pt x="1388" y="339879"/>
                    <a:pt x="1781" y="339609"/>
                    <a:pt x="2223" y="339424"/>
                  </a:cubicBezTo>
                  <a:cubicBezTo>
                    <a:pt x="2665" y="339240"/>
                    <a:pt x="3132" y="339142"/>
                    <a:pt x="3611" y="339142"/>
                  </a:cubicBezTo>
                  <a:cubicBezTo>
                    <a:pt x="4077" y="339142"/>
                    <a:pt x="4556" y="339240"/>
                    <a:pt x="4986" y="339424"/>
                  </a:cubicBezTo>
                  <a:cubicBezTo>
                    <a:pt x="5428" y="339609"/>
                    <a:pt x="5821" y="339879"/>
                    <a:pt x="6165" y="340210"/>
                  </a:cubicBezTo>
                  <a:cubicBezTo>
                    <a:pt x="31182" y="366812"/>
                    <a:pt x="72889" y="407376"/>
                    <a:pt x="85256" y="410103"/>
                  </a:cubicBezTo>
                  <a:cubicBezTo>
                    <a:pt x="99650" y="409747"/>
                    <a:pt x="225986" y="289870"/>
                    <a:pt x="303297" y="213358"/>
                  </a:cubicBezTo>
                  <a:lnTo>
                    <a:pt x="259649" y="10142"/>
                  </a:lnTo>
                  <a:lnTo>
                    <a:pt x="74977" y="162084"/>
                  </a:lnTo>
                  <a:cubicBezTo>
                    <a:pt x="74240" y="162698"/>
                    <a:pt x="73294" y="162993"/>
                    <a:pt x="72336" y="162907"/>
                  </a:cubicBezTo>
                  <a:cubicBezTo>
                    <a:pt x="71378" y="162833"/>
                    <a:pt x="70494" y="162379"/>
                    <a:pt x="69868" y="161654"/>
                  </a:cubicBezTo>
                  <a:cubicBezTo>
                    <a:pt x="69291" y="160905"/>
                    <a:pt x="69020" y="159959"/>
                    <a:pt x="69106" y="159001"/>
                  </a:cubicBezTo>
                  <a:cubicBezTo>
                    <a:pt x="69205" y="158056"/>
                    <a:pt x="69659" y="157184"/>
                    <a:pt x="70371" y="156557"/>
                  </a:cubicBezTo>
                  <a:lnTo>
                    <a:pt x="259649" y="865"/>
                  </a:lnTo>
                  <a:cubicBezTo>
                    <a:pt x="260104" y="451"/>
                    <a:pt x="260669" y="172"/>
                    <a:pt x="261283" y="58"/>
                  </a:cubicBezTo>
                  <a:cubicBezTo>
                    <a:pt x="261884" y="-56"/>
                    <a:pt x="262523" y="-1"/>
                    <a:pt x="263100" y="218"/>
                  </a:cubicBezTo>
                  <a:cubicBezTo>
                    <a:pt x="263677" y="428"/>
                    <a:pt x="264193" y="781"/>
                    <a:pt x="264599" y="1248"/>
                  </a:cubicBezTo>
                  <a:cubicBezTo>
                    <a:pt x="264992" y="1713"/>
                    <a:pt x="265274" y="2275"/>
                    <a:pt x="265397" y="2879"/>
                  </a:cubicBezTo>
                  <a:lnTo>
                    <a:pt x="310776" y="213788"/>
                  </a:lnTo>
                  <a:cubicBezTo>
                    <a:pt x="310874" y="214389"/>
                    <a:pt x="310837" y="214991"/>
                    <a:pt x="310665" y="215568"/>
                  </a:cubicBezTo>
                  <a:cubicBezTo>
                    <a:pt x="310493" y="216146"/>
                    <a:pt x="310186" y="216662"/>
                    <a:pt x="309769" y="217104"/>
                  </a:cubicBezTo>
                  <a:cubicBezTo>
                    <a:pt x="261946" y="264276"/>
                    <a:pt x="106048" y="417152"/>
                    <a:pt x="84470" y="417152"/>
                  </a:cubicBez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76" name="Полилиния: фигура 575">
              <a:extLst>
                <a:ext uri="{FF2B5EF4-FFF2-40B4-BE49-F238E27FC236}">
                  <a16:creationId xmlns:a16="http://schemas.microsoft.com/office/drawing/2014/main" id="{85FD1C7A-316D-335B-AD50-D6A3FBC7049A}"/>
                </a:ext>
              </a:extLst>
            </p:cNvPr>
            <p:cNvSpPr/>
            <p:nvPr/>
          </p:nvSpPr>
          <p:spPr>
            <a:xfrm>
              <a:off x="6115703" y="2972231"/>
              <a:ext cx="28111" cy="248526"/>
            </a:xfrm>
            <a:custGeom>
              <a:avLst/>
              <a:gdLst>
                <a:gd name="connsiteX0" fmla="*/ 16395 w 28111"/>
                <a:gd name="connsiteY0" fmla="*/ 0 h 248526"/>
                <a:gd name="connsiteX1" fmla="*/ 28112 w 28111"/>
                <a:gd name="connsiteY1" fmla="*/ 248526 h 248526"/>
                <a:gd name="connsiteX2" fmla="*/ 0 w 28111"/>
                <a:gd name="connsiteY2" fmla="*/ 229748 h 248526"/>
                <a:gd name="connsiteX3" fmla="*/ 16395 w 28111"/>
                <a:gd name="connsiteY3" fmla="*/ 0 h 24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111" h="248526">
                  <a:moveTo>
                    <a:pt x="16395" y="0"/>
                  </a:moveTo>
                  <a:lnTo>
                    <a:pt x="28112" y="248526"/>
                  </a:lnTo>
                  <a:lnTo>
                    <a:pt x="0" y="229748"/>
                  </a:lnTo>
                  <a:lnTo>
                    <a:pt x="16395" y="0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77" name="Полилиния: фигура 576">
              <a:extLst>
                <a:ext uri="{FF2B5EF4-FFF2-40B4-BE49-F238E27FC236}">
                  <a16:creationId xmlns:a16="http://schemas.microsoft.com/office/drawing/2014/main" id="{2E83873B-D342-98D2-6D1F-7EBC81CA40E7}"/>
                </a:ext>
              </a:extLst>
            </p:cNvPr>
            <p:cNvSpPr/>
            <p:nvPr/>
          </p:nvSpPr>
          <p:spPr>
            <a:xfrm>
              <a:off x="6111803" y="2968418"/>
              <a:ext cx="35317" cy="255716"/>
            </a:xfrm>
            <a:custGeom>
              <a:avLst/>
              <a:gdLst>
                <a:gd name="connsiteX0" fmla="*/ 31716 w 35317"/>
                <a:gd name="connsiteY0" fmla="*/ 255716 h 255716"/>
                <a:gd name="connsiteX1" fmla="*/ 29702 w 35317"/>
                <a:gd name="connsiteY1" fmla="*/ 255139 h 255716"/>
                <a:gd name="connsiteX2" fmla="*/ 1591 w 35317"/>
                <a:gd name="connsiteY2" fmla="*/ 236374 h 255716"/>
                <a:gd name="connsiteX3" fmla="*/ 363 w 35317"/>
                <a:gd name="connsiteY3" fmla="*/ 234961 h 255716"/>
                <a:gd name="connsiteX4" fmla="*/ 6 w 35317"/>
                <a:gd name="connsiteY4" fmla="*/ 233131 h 255716"/>
                <a:gd name="connsiteX5" fmla="*/ 16402 w 35317"/>
                <a:gd name="connsiteY5" fmla="*/ 3381 h 255716"/>
                <a:gd name="connsiteX6" fmla="*/ 17556 w 35317"/>
                <a:gd name="connsiteY6" fmla="*/ 951 h 255716"/>
                <a:gd name="connsiteX7" fmla="*/ 20074 w 35317"/>
                <a:gd name="connsiteY7" fmla="*/ 1 h 255716"/>
                <a:gd name="connsiteX8" fmla="*/ 22518 w 35317"/>
                <a:gd name="connsiteY8" fmla="*/ 1026 h 255716"/>
                <a:gd name="connsiteX9" fmla="*/ 23599 w 35317"/>
                <a:gd name="connsiteY9" fmla="*/ 3452 h 255716"/>
                <a:gd name="connsiteX10" fmla="*/ 35315 w 35317"/>
                <a:gd name="connsiteY10" fmla="*/ 251971 h 255716"/>
                <a:gd name="connsiteX11" fmla="*/ 34873 w 35317"/>
                <a:gd name="connsiteY11" fmla="*/ 253874 h 255716"/>
                <a:gd name="connsiteX12" fmla="*/ 33522 w 35317"/>
                <a:gd name="connsiteY12" fmla="*/ 255287 h 255716"/>
                <a:gd name="connsiteX13" fmla="*/ 31716 w 35317"/>
                <a:gd name="connsiteY13" fmla="*/ 255716 h 255716"/>
                <a:gd name="connsiteX14" fmla="*/ 7338 w 35317"/>
                <a:gd name="connsiteY14" fmla="*/ 231547 h 255716"/>
                <a:gd name="connsiteX15" fmla="*/ 27762 w 35317"/>
                <a:gd name="connsiteY15" fmla="*/ 245216 h 255716"/>
                <a:gd name="connsiteX16" fmla="*/ 19276 w 35317"/>
                <a:gd name="connsiteY16" fmla="*/ 64361 h 255716"/>
                <a:gd name="connsiteX17" fmla="*/ 7338 w 35317"/>
                <a:gd name="connsiteY17" fmla="*/ 231547 h 255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317" h="255716">
                  <a:moveTo>
                    <a:pt x="31716" y="255716"/>
                  </a:moveTo>
                  <a:cubicBezTo>
                    <a:pt x="31016" y="255704"/>
                    <a:pt x="30316" y="255508"/>
                    <a:pt x="29702" y="255139"/>
                  </a:cubicBezTo>
                  <a:lnTo>
                    <a:pt x="1591" y="236374"/>
                  </a:lnTo>
                  <a:cubicBezTo>
                    <a:pt x="1063" y="236017"/>
                    <a:pt x="645" y="235538"/>
                    <a:pt x="363" y="234961"/>
                  </a:cubicBezTo>
                  <a:cubicBezTo>
                    <a:pt x="92" y="234396"/>
                    <a:pt x="-30" y="233770"/>
                    <a:pt x="6" y="233131"/>
                  </a:cubicBezTo>
                  <a:lnTo>
                    <a:pt x="16402" y="3381"/>
                  </a:lnTo>
                  <a:cubicBezTo>
                    <a:pt x="16463" y="2452"/>
                    <a:pt x="16868" y="1581"/>
                    <a:pt x="17556" y="951"/>
                  </a:cubicBezTo>
                  <a:cubicBezTo>
                    <a:pt x="18244" y="321"/>
                    <a:pt x="19141" y="-20"/>
                    <a:pt x="20074" y="1"/>
                  </a:cubicBezTo>
                  <a:cubicBezTo>
                    <a:pt x="20983" y="18"/>
                    <a:pt x="21867" y="385"/>
                    <a:pt x="22518" y="1026"/>
                  </a:cubicBezTo>
                  <a:cubicBezTo>
                    <a:pt x="23169" y="1669"/>
                    <a:pt x="23562" y="2536"/>
                    <a:pt x="23599" y="3452"/>
                  </a:cubicBezTo>
                  <a:lnTo>
                    <a:pt x="35315" y="251971"/>
                  </a:lnTo>
                  <a:cubicBezTo>
                    <a:pt x="35339" y="252634"/>
                    <a:pt x="35192" y="253297"/>
                    <a:pt x="34873" y="253874"/>
                  </a:cubicBezTo>
                  <a:cubicBezTo>
                    <a:pt x="34553" y="254464"/>
                    <a:pt x="34087" y="254943"/>
                    <a:pt x="33522" y="255287"/>
                  </a:cubicBezTo>
                  <a:cubicBezTo>
                    <a:pt x="32969" y="255569"/>
                    <a:pt x="32343" y="255716"/>
                    <a:pt x="31716" y="255716"/>
                  </a:cubicBezTo>
                  <a:close/>
                  <a:moveTo>
                    <a:pt x="7338" y="231547"/>
                  </a:moveTo>
                  <a:lnTo>
                    <a:pt x="27762" y="245216"/>
                  </a:lnTo>
                  <a:lnTo>
                    <a:pt x="19276" y="64361"/>
                  </a:lnTo>
                  <a:lnTo>
                    <a:pt x="7338" y="231547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78" name="Полилиния: фигура 577">
              <a:extLst>
                <a:ext uri="{FF2B5EF4-FFF2-40B4-BE49-F238E27FC236}">
                  <a16:creationId xmlns:a16="http://schemas.microsoft.com/office/drawing/2014/main" id="{17819455-914E-61FD-E5F5-7741AACF6E95}"/>
                </a:ext>
              </a:extLst>
            </p:cNvPr>
            <p:cNvSpPr/>
            <p:nvPr/>
          </p:nvSpPr>
          <p:spPr>
            <a:xfrm>
              <a:off x="5762401" y="2427292"/>
              <a:ext cx="395780" cy="898383"/>
            </a:xfrm>
            <a:custGeom>
              <a:avLst/>
              <a:gdLst>
                <a:gd name="connsiteX0" fmla="*/ 107862 w 395780"/>
                <a:gd name="connsiteY0" fmla="*/ 898384 h 898383"/>
                <a:gd name="connsiteX1" fmla="*/ 342433 w 395780"/>
                <a:gd name="connsiteY1" fmla="*/ 898384 h 898383"/>
                <a:gd name="connsiteX2" fmla="*/ 395365 w 395780"/>
                <a:gd name="connsiteY2" fmla="*/ 57025 h 898383"/>
                <a:gd name="connsiteX3" fmla="*/ 342077 w 395780"/>
                <a:gd name="connsiteY3" fmla="*/ 11650 h 898383"/>
                <a:gd name="connsiteX4" fmla="*/ 2159 w 395780"/>
                <a:gd name="connsiteY4" fmla="*/ 0 h 898383"/>
                <a:gd name="connsiteX5" fmla="*/ 4101 w 395780"/>
                <a:gd name="connsiteY5" fmla="*/ 656395 h 898383"/>
                <a:gd name="connsiteX6" fmla="*/ 107862 w 395780"/>
                <a:gd name="connsiteY6" fmla="*/ 898384 h 898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5780" h="898383">
                  <a:moveTo>
                    <a:pt x="107862" y="898384"/>
                  </a:moveTo>
                  <a:lnTo>
                    <a:pt x="342433" y="898384"/>
                  </a:lnTo>
                  <a:cubicBezTo>
                    <a:pt x="352074" y="785912"/>
                    <a:pt x="400757" y="90032"/>
                    <a:pt x="395365" y="57025"/>
                  </a:cubicBezTo>
                  <a:cubicBezTo>
                    <a:pt x="389397" y="21502"/>
                    <a:pt x="342077" y="11650"/>
                    <a:pt x="342077" y="11650"/>
                  </a:cubicBezTo>
                  <a:lnTo>
                    <a:pt x="2159" y="0"/>
                  </a:lnTo>
                  <a:cubicBezTo>
                    <a:pt x="2159" y="0"/>
                    <a:pt x="-3810" y="624906"/>
                    <a:pt x="4101" y="656395"/>
                  </a:cubicBezTo>
                  <a:cubicBezTo>
                    <a:pt x="10932" y="683364"/>
                    <a:pt x="85142" y="847969"/>
                    <a:pt x="107862" y="898384"/>
                  </a:cubicBezTo>
                  <a:close/>
                </a:path>
              </a:pathLst>
            </a:custGeom>
            <a:solidFill>
              <a:srgbClr val="337BAF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79" name="Полилиния: фигура 578">
              <a:extLst>
                <a:ext uri="{FF2B5EF4-FFF2-40B4-BE49-F238E27FC236}">
                  <a16:creationId xmlns:a16="http://schemas.microsoft.com/office/drawing/2014/main" id="{7190087B-509A-0D09-3CAA-81361E646D02}"/>
                </a:ext>
              </a:extLst>
            </p:cNvPr>
            <p:cNvSpPr/>
            <p:nvPr/>
          </p:nvSpPr>
          <p:spPr>
            <a:xfrm>
              <a:off x="5758815" y="2423984"/>
              <a:ext cx="402919" cy="905278"/>
            </a:xfrm>
            <a:custGeom>
              <a:avLst/>
              <a:gdLst>
                <a:gd name="connsiteX0" fmla="*/ 346167 w 402919"/>
                <a:gd name="connsiteY0" fmla="*/ 905278 h 905278"/>
                <a:gd name="connsiteX1" fmla="*/ 111461 w 402919"/>
                <a:gd name="connsiteY1" fmla="*/ 905278 h 905278"/>
                <a:gd name="connsiteX2" fmla="*/ 109483 w 402919"/>
                <a:gd name="connsiteY2" fmla="*/ 904689 h 905278"/>
                <a:gd name="connsiteX3" fmla="*/ 108145 w 402919"/>
                <a:gd name="connsiteY3" fmla="*/ 903129 h 905278"/>
                <a:gd name="connsiteX4" fmla="*/ 4237 w 402919"/>
                <a:gd name="connsiteY4" fmla="*/ 660858 h 905278"/>
                <a:gd name="connsiteX5" fmla="*/ 2152 w 402919"/>
                <a:gd name="connsiteY5" fmla="*/ 3525 h 905278"/>
                <a:gd name="connsiteX6" fmla="*/ 2424 w 402919"/>
                <a:gd name="connsiteY6" fmla="*/ 2153 h 905278"/>
                <a:gd name="connsiteX7" fmla="*/ 3230 w 402919"/>
                <a:gd name="connsiteY7" fmla="*/ 1008 h 905278"/>
                <a:gd name="connsiteX8" fmla="*/ 4422 w 402919"/>
                <a:gd name="connsiteY8" fmla="*/ 244 h 905278"/>
                <a:gd name="connsiteX9" fmla="*/ 5819 w 402919"/>
                <a:gd name="connsiteY9" fmla="*/ 1 h 905278"/>
                <a:gd name="connsiteX10" fmla="*/ 345811 w 402919"/>
                <a:gd name="connsiteY10" fmla="*/ 11651 h 905278"/>
                <a:gd name="connsiteX11" fmla="*/ 402476 w 402919"/>
                <a:gd name="connsiteY11" fmla="*/ 60046 h 905278"/>
                <a:gd name="connsiteX12" fmla="*/ 349618 w 402919"/>
                <a:gd name="connsiteY12" fmla="*/ 901975 h 905278"/>
                <a:gd name="connsiteX13" fmla="*/ 348525 w 402919"/>
                <a:gd name="connsiteY13" fmla="*/ 904283 h 905278"/>
                <a:gd name="connsiteX14" fmla="*/ 346167 w 402919"/>
                <a:gd name="connsiteY14" fmla="*/ 905278 h 905278"/>
                <a:gd name="connsiteX15" fmla="*/ 113905 w 402919"/>
                <a:gd name="connsiteY15" fmla="*/ 898094 h 905278"/>
                <a:gd name="connsiteX16" fmla="*/ 342863 w 402919"/>
                <a:gd name="connsiteY16" fmla="*/ 898094 h 905278"/>
                <a:gd name="connsiteX17" fmla="*/ 395500 w 402919"/>
                <a:gd name="connsiteY17" fmla="*/ 61197 h 905278"/>
                <a:gd name="connsiteX18" fmla="*/ 345160 w 402919"/>
                <a:gd name="connsiteY18" fmla="*/ 18771 h 905278"/>
                <a:gd name="connsiteX19" fmla="*/ 9486 w 402919"/>
                <a:gd name="connsiteY19" fmla="*/ 7337 h 905278"/>
                <a:gd name="connsiteX20" fmla="*/ 11355 w 402919"/>
                <a:gd name="connsiteY20" fmla="*/ 659138 h 905278"/>
                <a:gd name="connsiteX21" fmla="*/ 113905 w 402919"/>
                <a:gd name="connsiteY21" fmla="*/ 898094 h 90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02919" h="905278">
                  <a:moveTo>
                    <a:pt x="346167" y="905278"/>
                  </a:moveTo>
                  <a:lnTo>
                    <a:pt x="111461" y="905278"/>
                  </a:lnTo>
                  <a:cubicBezTo>
                    <a:pt x="110761" y="905278"/>
                    <a:pt x="110073" y="905069"/>
                    <a:pt x="109483" y="904689"/>
                  </a:cubicBezTo>
                  <a:cubicBezTo>
                    <a:pt x="108894" y="904308"/>
                    <a:pt x="108439" y="903768"/>
                    <a:pt x="108145" y="903129"/>
                  </a:cubicBezTo>
                  <a:cubicBezTo>
                    <a:pt x="85498" y="853145"/>
                    <a:pt x="10924" y="687901"/>
                    <a:pt x="4237" y="660858"/>
                  </a:cubicBezTo>
                  <a:cubicBezTo>
                    <a:pt x="-3673" y="629295"/>
                    <a:pt x="1863" y="29125"/>
                    <a:pt x="2152" y="3525"/>
                  </a:cubicBezTo>
                  <a:cubicBezTo>
                    <a:pt x="2146" y="3053"/>
                    <a:pt x="2239" y="2586"/>
                    <a:pt x="2424" y="2153"/>
                  </a:cubicBezTo>
                  <a:cubicBezTo>
                    <a:pt x="2610" y="1719"/>
                    <a:pt x="2885" y="1329"/>
                    <a:pt x="3230" y="1008"/>
                  </a:cubicBezTo>
                  <a:cubicBezTo>
                    <a:pt x="3573" y="677"/>
                    <a:pt x="3979" y="417"/>
                    <a:pt x="4422" y="244"/>
                  </a:cubicBezTo>
                  <a:cubicBezTo>
                    <a:pt x="4867" y="72"/>
                    <a:pt x="5342" y="-11"/>
                    <a:pt x="5819" y="1"/>
                  </a:cubicBezTo>
                  <a:lnTo>
                    <a:pt x="345811" y="11651"/>
                  </a:lnTo>
                  <a:cubicBezTo>
                    <a:pt x="348476" y="12155"/>
                    <a:pt x="396151" y="22509"/>
                    <a:pt x="402476" y="60046"/>
                  </a:cubicBezTo>
                  <a:cubicBezTo>
                    <a:pt x="408088" y="93701"/>
                    <a:pt x="358755" y="795190"/>
                    <a:pt x="349618" y="901975"/>
                  </a:cubicBezTo>
                  <a:cubicBezTo>
                    <a:pt x="349556" y="902859"/>
                    <a:pt x="349163" y="903669"/>
                    <a:pt x="348525" y="904283"/>
                  </a:cubicBezTo>
                  <a:cubicBezTo>
                    <a:pt x="347886" y="904897"/>
                    <a:pt x="347051" y="905254"/>
                    <a:pt x="346167" y="905278"/>
                  </a:cubicBezTo>
                  <a:close/>
                  <a:moveTo>
                    <a:pt x="113905" y="898094"/>
                  </a:moveTo>
                  <a:lnTo>
                    <a:pt x="342863" y="898094"/>
                  </a:lnTo>
                  <a:cubicBezTo>
                    <a:pt x="353290" y="773685"/>
                    <a:pt x="400757" y="92694"/>
                    <a:pt x="395500" y="61197"/>
                  </a:cubicBezTo>
                  <a:cubicBezTo>
                    <a:pt x="390109" y="28621"/>
                    <a:pt x="345528" y="18842"/>
                    <a:pt x="345160" y="18771"/>
                  </a:cubicBezTo>
                  <a:lnTo>
                    <a:pt x="9486" y="7337"/>
                  </a:lnTo>
                  <a:cubicBezTo>
                    <a:pt x="9055" y="58968"/>
                    <a:pt x="4021" y="629651"/>
                    <a:pt x="11355" y="659138"/>
                  </a:cubicBezTo>
                  <a:cubicBezTo>
                    <a:pt x="17971" y="685089"/>
                    <a:pt x="90239" y="845813"/>
                    <a:pt x="113905" y="898094"/>
                  </a:cubicBez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80" name="Полилиния: фигура 579">
              <a:extLst>
                <a:ext uri="{FF2B5EF4-FFF2-40B4-BE49-F238E27FC236}">
                  <a16:creationId xmlns:a16="http://schemas.microsoft.com/office/drawing/2014/main" id="{D4323678-169C-E6AC-79E0-F4D6C6505DB9}"/>
                </a:ext>
              </a:extLst>
            </p:cNvPr>
            <p:cNvSpPr/>
            <p:nvPr/>
          </p:nvSpPr>
          <p:spPr>
            <a:xfrm>
              <a:off x="5762544" y="2424848"/>
              <a:ext cx="165785" cy="659133"/>
            </a:xfrm>
            <a:custGeom>
              <a:avLst/>
              <a:gdLst>
                <a:gd name="connsiteX0" fmla="*/ 53362 w 165785"/>
                <a:gd name="connsiteY0" fmla="*/ 270814 h 659133"/>
                <a:gd name="connsiteX1" fmla="*/ 144034 w 165785"/>
                <a:gd name="connsiteY1" fmla="*/ 199839 h 659133"/>
                <a:gd name="connsiteX2" fmla="*/ 62634 w 165785"/>
                <a:gd name="connsiteY2" fmla="*/ 0 h 659133"/>
                <a:gd name="connsiteX3" fmla="*/ 2159 w 165785"/>
                <a:gd name="connsiteY3" fmla="*/ 2733 h 659133"/>
                <a:gd name="connsiteX4" fmla="*/ 4101 w 165785"/>
                <a:gd name="connsiteY4" fmla="*/ 659134 h 659133"/>
                <a:gd name="connsiteX5" fmla="*/ 165760 w 165785"/>
                <a:gd name="connsiteY5" fmla="*/ 337835 h 659133"/>
                <a:gd name="connsiteX6" fmla="*/ 53362 w 165785"/>
                <a:gd name="connsiteY6" fmla="*/ 270814 h 65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785" h="659133">
                  <a:moveTo>
                    <a:pt x="53362" y="270814"/>
                  </a:moveTo>
                  <a:lnTo>
                    <a:pt x="144034" y="199839"/>
                  </a:lnTo>
                  <a:lnTo>
                    <a:pt x="62634" y="0"/>
                  </a:lnTo>
                  <a:lnTo>
                    <a:pt x="2159" y="2733"/>
                  </a:lnTo>
                  <a:cubicBezTo>
                    <a:pt x="2159" y="2733"/>
                    <a:pt x="-3810" y="627632"/>
                    <a:pt x="4101" y="659134"/>
                  </a:cubicBezTo>
                  <a:cubicBezTo>
                    <a:pt x="4101" y="659134"/>
                    <a:pt x="163745" y="351642"/>
                    <a:pt x="165760" y="337835"/>
                  </a:cubicBezTo>
                  <a:cubicBezTo>
                    <a:pt x="167774" y="324029"/>
                    <a:pt x="53362" y="270814"/>
                    <a:pt x="53362" y="270814"/>
                  </a:cubicBezTo>
                  <a:close/>
                </a:path>
              </a:pathLst>
            </a:custGeom>
            <a:solidFill>
              <a:srgbClr val="337BAF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81" name="Полилиния: фигура 580">
              <a:extLst>
                <a:ext uri="{FF2B5EF4-FFF2-40B4-BE49-F238E27FC236}">
                  <a16:creationId xmlns:a16="http://schemas.microsoft.com/office/drawing/2014/main" id="{D2376588-2819-EB07-7EB4-6B7AE6230AB3}"/>
                </a:ext>
              </a:extLst>
            </p:cNvPr>
            <p:cNvSpPr/>
            <p:nvPr/>
          </p:nvSpPr>
          <p:spPr>
            <a:xfrm>
              <a:off x="5758959" y="2421171"/>
              <a:ext cx="172693" cy="666335"/>
            </a:xfrm>
            <a:custGeom>
              <a:avLst/>
              <a:gdLst>
                <a:gd name="connsiteX0" fmla="*/ 7688 w 172693"/>
                <a:gd name="connsiteY0" fmla="*/ 666335 h 666335"/>
                <a:gd name="connsiteX1" fmla="*/ 7257 w 172693"/>
                <a:gd name="connsiteY1" fmla="*/ 666335 h 666335"/>
                <a:gd name="connsiteX2" fmla="*/ 5311 w 172693"/>
                <a:gd name="connsiteY2" fmla="*/ 665451 h 666335"/>
                <a:gd name="connsiteX3" fmla="*/ 4237 w 172693"/>
                <a:gd name="connsiteY3" fmla="*/ 663597 h 666335"/>
                <a:gd name="connsiteX4" fmla="*/ 2151 w 172693"/>
                <a:gd name="connsiteY4" fmla="*/ 6265 h 666335"/>
                <a:gd name="connsiteX5" fmla="*/ 3131 w 172693"/>
                <a:gd name="connsiteY5" fmla="*/ 3823 h 666335"/>
                <a:gd name="connsiteX6" fmla="*/ 5531 w 172693"/>
                <a:gd name="connsiteY6" fmla="*/ 2741 h 666335"/>
                <a:gd name="connsiteX7" fmla="*/ 66085 w 172693"/>
                <a:gd name="connsiteY7" fmla="*/ 9 h 666335"/>
                <a:gd name="connsiteX8" fmla="*/ 68197 w 172693"/>
                <a:gd name="connsiteY8" fmla="*/ 568 h 666335"/>
                <a:gd name="connsiteX9" fmla="*/ 69536 w 172693"/>
                <a:gd name="connsiteY9" fmla="*/ 2310 h 666335"/>
                <a:gd name="connsiteX10" fmla="*/ 151009 w 172693"/>
                <a:gd name="connsiteY10" fmla="*/ 202078 h 666335"/>
                <a:gd name="connsiteX11" fmla="*/ 151132 w 172693"/>
                <a:gd name="connsiteY11" fmla="*/ 204390 h 666335"/>
                <a:gd name="connsiteX12" fmla="*/ 149855 w 172693"/>
                <a:gd name="connsiteY12" fmla="*/ 206321 h 666335"/>
                <a:gd name="connsiteX13" fmla="*/ 63567 w 172693"/>
                <a:gd name="connsiteY13" fmla="*/ 273628 h 666335"/>
                <a:gd name="connsiteX14" fmla="*/ 172649 w 172693"/>
                <a:gd name="connsiteY14" fmla="*/ 341943 h 666335"/>
                <a:gd name="connsiteX15" fmla="*/ 10636 w 172693"/>
                <a:gd name="connsiteY15" fmla="*/ 664456 h 666335"/>
                <a:gd name="connsiteX16" fmla="*/ 9416 w 172693"/>
                <a:gd name="connsiteY16" fmla="*/ 665795 h 666335"/>
                <a:gd name="connsiteX17" fmla="*/ 7688 w 172693"/>
                <a:gd name="connsiteY17" fmla="*/ 666335 h 666335"/>
                <a:gd name="connsiteX18" fmla="*/ 9270 w 172693"/>
                <a:gd name="connsiteY18" fmla="*/ 9788 h 666335"/>
                <a:gd name="connsiteX19" fmla="*/ 9917 w 172693"/>
                <a:gd name="connsiteY19" fmla="*/ 650579 h 666335"/>
                <a:gd name="connsiteX20" fmla="*/ 165747 w 172693"/>
                <a:gd name="connsiteY20" fmla="*/ 340936 h 666335"/>
                <a:gd name="connsiteX21" fmla="*/ 55437 w 172693"/>
                <a:gd name="connsiteY21" fmla="*/ 277655 h 666335"/>
                <a:gd name="connsiteX22" fmla="*/ 54049 w 172693"/>
                <a:gd name="connsiteY22" fmla="*/ 276523 h 666335"/>
                <a:gd name="connsiteX23" fmla="*/ 53423 w 172693"/>
                <a:gd name="connsiteY23" fmla="*/ 274851 h 666335"/>
                <a:gd name="connsiteX24" fmla="*/ 53656 w 172693"/>
                <a:gd name="connsiteY24" fmla="*/ 273065 h 666335"/>
                <a:gd name="connsiteX25" fmla="*/ 54712 w 172693"/>
                <a:gd name="connsiteY25" fmla="*/ 271615 h 666335"/>
                <a:gd name="connsiteX26" fmla="*/ 143309 w 172693"/>
                <a:gd name="connsiteY26" fmla="*/ 202294 h 666335"/>
                <a:gd name="connsiteX27" fmla="*/ 63850 w 172693"/>
                <a:gd name="connsiteY27" fmla="*/ 7416 h 666335"/>
                <a:gd name="connsiteX28" fmla="*/ 9270 w 172693"/>
                <a:gd name="connsiteY28" fmla="*/ 9788 h 66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2693" h="666335">
                  <a:moveTo>
                    <a:pt x="7688" y="666335"/>
                  </a:moveTo>
                  <a:lnTo>
                    <a:pt x="7257" y="666335"/>
                  </a:lnTo>
                  <a:cubicBezTo>
                    <a:pt x="6532" y="666249"/>
                    <a:pt x="5853" y="665930"/>
                    <a:pt x="5311" y="665451"/>
                  </a:cubicBezTo>
                  <a:cubicBezTo>
                    <a:pt x="4771" y="664960"/>
                    <a:pt x="4395" y="664309"/>
                    <a:pt x="4237" y="663597"/>
                  </a:cubicBezTo>
                  <a:cubicBezTo>
                    <a:pt x="-3674" y="632034"/>
                    <a:pt x="1864" y="31865"/>
                    <a:pt x="2151" y="6265"/>
                  </a:cubicBezTo>
                  <a:cubicBezTo>
                    <a:pt x="2150" y="5355"/>
                    <a:pt x="2501" y="4480"/>
                    <a:pt x="3131" y="3823"/>
                  </a:cubicBezTo>
                  <a:cubicBezTo>
                    <a:pt x="3761" y="3166"/>
                    <a:pt x="4621" y="2778"/>
                    <a:pt x="5531" y="2741"/>
                  </a:cubicBezTo>
                  <a:lnTo>
                    <a:pt x="66085" y="9"/>
                  </a:lnTo>
                  <a:cubicBezTo>
                    <a:pt x="66834" y="-45"/>
                    <a:pt x="67571" y="151"/>
                    <a:pt x="68197" y="568"/>
                  </a:cubicBezTo>
                  <a:cubicBezTo>
                    <a:pt x="68824" y="984"/>
                    <a:pt x="69290" y="1598"/>
                    <a:pt x="69536" y="2310"/>
                  </a:cubicBezTo>
                  <a:lnTo>
                    <a:pt x="151009" y="202078"/>
                  </a:lnTo>
                  <a:cubicBezTo>
                    <a:pt x="151292" y="202814"/>
                    <a:pt x="151341" y="203625"/>
                    <a:pt x="151132" y="204390"/>
                  </a:cubicBezTo>
                  <a:cubicBezTo>
                    <a:pt x="150923" y="205155"/>
                    <a:pt x="150481" y="205832"/>
                    <a:pt x="149855" y="206321"/>
                  </a:cubicBezTo>
                  <a:lnTo>
                    <a:pt x="63567" y="273628"/>
                  </a:lnTo>
                  <a:cubicBezTo>
                    <a:pt x="107497" y="294266"/>
                    <a:pt x="174663" y="328208"/>
                    <a:pt x="172649" y="341943"/>
                  </a:cubicBezTo>
                  <a:cubicBezTo>
                    <a:pt x="170635" y="355679"/>
                    <a:pt x="27248" y="632967"/>
                    <a:pt x="10636" y="664456"/>
                  </a:cubicBezTo>
                  <a:cubicBezTo>
                    <a:pt x="10355" y="665009"/>
                    <a:pt x="9934" y="665463"/>
                    <a:pt x="9416" y="665795"/>
                  </a:cubicBezTo>
                  <a:cubicBezTo>
                    <a:pt x="8897" y="666127"/>
                    <a:pt x="8302" y="666311"/>
                    <a:pt x="7688" y="666335"/>
                  </a:cubicBezTo>
                  <a:close/>
                  <a:moveTo>
                    <a:pt x="9270" y="9788"/>
                  </a:moveTo>
                  <a:cubicBezTo>
                    <a:pt x="8839" y="56531"/>
                    <a:pt x="4380" y="564147"/>
                    <a:pt x="9917" y="650579"/>
                  </a:cubicBezTo>
                  <a:cubicBezTo>
                    <a:pt x="73564" y="528335"/>
                    <a:pt x="163880" y="351435"/>
                    <a:pt x="165747" y="340936"/>
                  </a:cubicBezTo>
                  <a:cubicBezTo>
                    <a:pt x="164236" y="332955"/>
                    <a:pt x="107362" y="301817"/>
                    <a:pt x="55437" y="277655"/>
                  </a:cubicBezTo>
                  <a:cubicBezTo>
                    <a:pt x="54884" y="277406"/>
                    <a:pt x="54405" y="277015"/>
                    <a:pt x="54049" y="276523"/>
                  </a:cubicBezTo>
                  <a:cubicBezTo>
                    <a:pt x="53705" y="276030"/>
                    <a:pt x="53484" y="275454"/>
                    <a:pt x="53423" y="274851"/>
                  </a:cubicBezTo>
                  <a:cubicBezTo>
                    <a:pt x="53349" y="274246"/>
                    <a:pt x="53423" y="273632"/>
                    <a:pt x="53656" y="273065"/>
                  </a:cubicBezTo>
                  <a:cubicBezTo>
                    <a:pt x="53877" y="272499"/>
                    <a:pt x="54246" y="272001"/>
                    <a:pt x="54712" y="271615"/>
                  </a:cubicBezTo>
                  <a:lnTo>
                    <a:pt x="143309" y="202294"/>
                  </a:lnTo>
                  <a:lnTo>
                    <a:pt x="63850" y="7416"/>
                  </a:lnTo>
                  <a:lnTo>
                    <a:pt x="9270" y="9788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82" name="Полилиния: фигура 581">
              <a:extLst>
                <a:ext uri="{FF2B5EF4-FFF2-40B4-BE49-F238E27FC236}">
                  <a16:creationId xmlns:a16="http://schemas.microsoft.com/office/drawing/2014/main" id="{F78F2B21-B01A-07FA-EB88-A9C61AE08409}"/>
                </a:ext>
              </a:extLst>
            </p:cNvPr>
            <p:cNvSpPr/>
            <p:nvPr/>
          </p:nvSpPr>
          <p:spPr>
            <a:xfrm>
              <a:off x="4775934" y="2445342"/>
              <a:ext cx="809999" cy="880186"/>
            </a:xfrm>
            <a:custGeom>
              <a:avLst/>
              <a:gdLst>
                <a:gd name="connsiteX0" fmla="*/ 408956 w 809999"/>
                <a:gd name="connsiteY0" fmla="*/ 484676 h 880186"/>
                <a:gd name="connsiteX1" fmla="*/ 423913 w 809999"/>
                <a:gd name="connsiteY1" fmla="*/ 880187 h 880186"/>
                <a:gd name="connsiteX2" fmla="*/ 708966 w 809999"/>
                <a:gd name="connsiteY2" fmla="*/ 880187 h 880186"/>
                <a:gd name="connsiteX3" fmla="*/ 810000 w 809999"/>
                <a:gd name="connsiteY3" fmla="*/ 596859 h 880186"/>
                <a:gd name="connsiteX4" fmla="*/ 759088 w 809999"/>
                <a:gd name="connsiteY4" fmla="*/ 0 h 880186"/>
                <a:gd name="connsiteX5" fmla="*/ 441387 w 809999"/>
                <a:gd name="connsiteY5" fmla="*/ 60621 h 880186"/>
                <a:gd name="connsiteX6" fmla="*/ 322232 w 809999"/>
                <a:gd name="connsiteY6" fmla="*/ 123254 h 880186"/>
                <a:gd name="connsiteX7" fmla="*/ 0 w 809999"/>
                <a:gd name="connsiteY7" fmla="*/ 586934 h 880186"/>
                <a:gd name="connsiteX8" fmla="*/ 291022 w 809999"/>
                <a:gd name="connsiteY8" fmla="*/ 674231 h 880186"/>
                <a:gd name="connsiteX9" fmla="*/ 408956 w 809999"/>
                <a:gd name="connsiteY9" fmla="*/ 484676 h 88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9999" h="880186">
                  <a:moveTo>
                    <a:pt x="408956" y="484676"/>
                  </a:moveTo>
                  <a:lnTo>
                    <a:pt x="423913" y="880187"/>
                  </a:lnTo>
                  <a:lnTo>
                    <a:pt x="708966" y="880187"/>
                  </a:lnTo>
                  <a:cubicBezTo>
                    <a:pt x="730970" y="831074"/>
                    <a:pt x="810000" y="651154"/>
                    <a:pt x="810000" y="596859"/>
                  </a:cubicBezTo>
                  <a:cubicBezTo>
                    <a:pt x="810000" y="533792"/>
                    <a:pt x="759088" y="0"/>
                    <a:pt x="759088" y="0"/>
                  </a:cubicBezTo>
                  <a:cubicBezTo>
                    <a:pt x="759088" y="0"/>
                    <a:pt x="509271" y="43577"/>
                    <a:pt x="441387" y="60621"/>
                  </a:cubicBezTo>
                  <a:cubicBezTo>
                    <a:pt x="410465" y="68387"/>
                    <a:pt x="373791" y="55300"/>
                    <a:pt x="322232" y="123254"/>
                  </a:cubicBezTo>
                  <a:cubicBezTo>
                    <a:pt x="315687" y="131955"/>
                    <a:pt x="0" y="586934"/>
                    <a:pt x="0" y="586934"/>
                  </a:cubicBezTo>
                  <a:lnTo>
                    <a:pt x="291022" y="674231"/>
                  </a:lnTo>
                  <a:lnTo>
                    <a:pt x="408956" y="484676"/>
                  </a:lnTo>
                  <a:close/>
                </a:path>
              </a:pathLst>
            </a:custGeom>
            <a:solidFill>
              <a:srgbClr val="337BAF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83" name="Полилиния: фигура 582">
              <a:extLst>
                <a:ext uri="{FF2B5EF4-FFF2-40B4-BE49-F238E27FC236}">
                  <a16:creationId xmlns:a16="http://schemas.microsoft.com/office/drawing/2014/main" id="{3B4232A7-EF10-EBC7-ED07-337B27A23FD6}"/>
                </a:ext>
              </a:extLst>
            </p:cNvPr>
            <p:cNvSpPr/>
            <p:nvPr/>
          </p:nvSpPr>
          <p:spPr>
            <a:xfrm>
              <a:off x="4772366" y="2442057"/>
              <a:ext cx="817235" cy="887204"/>
            </a:xfrm>
            <a:custGeom>
              <a:avLst/>
              <a:gdLst>
                <a:gd name="connsiteX0" fmla="*/ 712534 w 817235"/>
                <a:gd name="connsiteY0" fmla="*/ 887205 h 887204"/>
                <a:gd name="connsiteX1" fmla="*/ 427482 w 817235"/>
                <a:gd name="connsiteY1" fmla="*/ 887205 h 887204"/>
                <a:gd name="connsiteX2" fmla="*/ 424984 w 817235"/>
                <a:gd name="connsiteY2" fmla="*/ 886161 h 887204"/>
                <a:gd name="connsiteX3" fmla="*/ 423886 w 817235"/>
                <a:gd name="connsiteY3" fmla="*/ 883680 h 887204"/>
                <a:gd name="connsiteX4" fmla="*/ 409503 w 817235"/>
                <a:gd name="connsiteY4" fmla="*/ 499899 h 887204"/>
                <a:gd name="connsiteX5" fmla="*/ 297683 w 817235"/>
                <a:gd name="connsiteY5" fmla="*/ 679677 h 887204"/>
                <a:gd name="connsiteX6" fmla="*/ 295903 w 817235"/>
                <a:gd name="connsiteY6" fmla="*/ 681163 h 887204"/>
                <a:gd name="connsiteX7" fmla="*/ 293583 w 817235"/>
                <a:gd name="connsiteY7" fmla="*/ 681261 h 887204"/>
                <a:gd name="connsiteX8" fmla="*/ 2562 w 817235"/>
                <a:gd name="connsiteY8" fmla="*/ 593958 h 887204"/>
                <a:gd name="connsiteX9" fmla="*/ 1108 w 817235"/>
                <a:gd name="connsiteY9" fmla="*/ 593083 h 887204"/>
                <a:gd name="connsiteX10" fmla="*/ 189 w 817235"/>
                <a:gd name="connsiteY10" fmla="*/ 591656 h 887204"/>
                <a:gd name="connsiteX11" fmla="*/ 42 w 817235"/>
                <a:gd name="connsiteY11" fmla="*/ 589976 h 887204"/>
                <a:gd name="connsiteX12" fmla="*/ 692 w 817235"/>
                <a:gd name="connsiteY12" fmla="*/ 588420 h 887204"/>
                <a:gd name="connsiteX13" fmla="*/ 322996 w 817235"/>
                <a:gd name="connsiteY13" fmla="*/ 124670 h 887204"/>
                <a:gd name="connsiteX14" fmla="*/ 424101 w 817235"/>
                <a:gd name="connsiteY14" fmla="*/ 63761 h 887204"/>
                <a:gd name="connsiteX15" fmla="*/ 444164 w 817235"/>
                <a:gd name="connsiteY15" fmla="*/ 60741 h 887204"/>
                <a:gd name="connsiteX16" fmla="*/ 762081 w 817235"/>
                <a:gd name="connsiteY16" fmla="*/ 49 h 887204"/>
                <a:gd name="connsiteX17" fmla="*/ 764884 w 817235"/>
                <a:gd name="connsiteY17" fmla="*/ 696 h 887204"/>
                <a:gd name="connsiteX18" fmla="*/ 766322 w 817235"/>
                <a:gd name="connsiteY18" fmla="*/ 3213 h 887204"/>
                <a:gd name="connsiteX19" fmla="*/ 817235 w 817235"/>
                <a:gd name="connsiteY19" fmla="*/ 600070 h 887204"/>
                <a:gd name="connsiteX20" fmla="*/ 715914 w 817235"/>
                <a:gd name="connsiteY20" fmla="*/ 884835 h 887204"/>
                <a:gd name="connsiteX21" fmla="*/ 714589 w 817235"/>
                <a:gd name="connsiteY21" fmla="*/ 886542 h 887204"/>
                <a:gd name="connsiteX22" fmla="*/ 712534 w 817235"/>
                <a:gd name="connsiteY22" fmla="*/ 887205 h 887204"/>
                <a:gd name="connsiteX23" fmla="*/ 430933 w 817235"/>
                <a:gd name="connsiteY23" fmla="*/ 880020 h 887204"/>
                <a:gd name="connsiteX24" fmla="*/ 710233 w 817235"/>
                <a:gd name="connsiteY24" fmla="*/ 880020 h 887204"/>
                <a:gd name="connsiteX25" fmla="*/ 810261 w 817235"/>
                <a:gd name="connsiteY25" fmla="*/ 600291 h 887204"/>
                <a:gd name="connsiteX26" fmla="*/ 759923 w 817235"/>
                <a:gd name="connsiteY26" fmla="*/ 7888 h 887204"/>
                <a:gd name="connsiteX27" fmla="*/ 446321 w 817235"/>
                <a:gd name="connsiteY27" fmla="*/ 67788 h 887204"/>
                <a:gd name="connsiteX28" fmla="*/ 425251 w 817235"/>
                <a:gd name="connsiteY28" fmla="*/ 70953 h 887204"/>
                <a:gd name="connsiteX29" fmla="*/ 329179 w 817235"/>
                <a:gd name="connsiteY29" fmla="*/ 129128 h 887204"/>
                <a:gd name="connsiteX30" fmla="*/ 9825 w 817235"/>
                <a:gd name="connsiteY30" fmla="*/ 588564 h 887204"/>
                <a:gd name="connsiteX31" fmla="*/ 293512 w 817235"/>
                <a:gd name="connsiteY31" fmla="*/ 673635 h 887204"/>
                <a:gd name="connsiteX32" fmla="*/ 410007 w 817235"/>
                <a:gd name="connsiteY32" fmla="*/ 486092 h 887204"/>
                <a:gd name="connsiteX33" fmla="*/ 411724 w 817235"/>
                <a:gd name="connsiteY33" fmla="*/ 484685 h 887204"/>
                <a:gd name="connsiteX34" fmla="*/ 413940 w 817235"/>
                <a:gd name="connsiteY34" fmla="*/ 484553 h 887204"/>
                <a:gd name="connsiteX35" fmla="*/ 415812 w 817235"/>
                <a:gd name="connsiteY35" fmla="*/ 485751 h 887204"/>
                <a:gd name="connsiteX36" fmla="*/ 416623 w 817235"/>
                <a:gd name="connsiteY36" fmla="*/ 487818 h 887204"/>
                <a:gd name="connsiteX37" fmla="*/ 430933 w 817235"/>
                <a:gd name="connsiteY37" fmla="*/ 880020 h 887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17235" h="887204">
                  <a:moveTo>
                    <a:pt x="712534" y="887205"/>
                  </a:moveTo>
                  <a:lnTo>
                    <a:pt x="427482" y="887205"/>
                  </a:lnTo>
                  <a:cubicBezTo>
                    <a:pt x="426546" y="887192"/>
                    <a:pt x="425652" y="886812"/>
                    <a:pt x="424984" y="886161"/>
                  </a:cubicBezTo>
                  <a:cubicBezTo>
                    <a:pt x="424314" y="885510"/>
                    <a:pt x="423922" y="884626"/>
                    <a:pt x="423886" y="883680"/>
                  </a:cubicBezTo>
                  <a:lnTo>
                    <a:pt x="409503" y="499899"/>
                  </a:lnTo>
                  <a:lnTo>
                    <a:pt x="297683" y="679677"/>
                  </a:lnTo>
                  <a:cubicBezTo>
                    <a:pt x="297270" y="680352"/>
                    <a:pt x="296645" y="680881"/>
                    <a:pt x="295903" y="681163"/>
                  </a:cubicBezTo>
                  <a:cubicBezTo>
                    <a:pt x="295161" y="681445"/>
                    <a:pt x="294346" y="681482"/>
                    <a:pt x="293583" y="681261"/>
                  </a:cubicBezTo>
                  <a:lnTo>
                    <a:pt x="2562" y="593958"/>
                  </a:lnTo>
                  <a:cubicBezTo>
                    <a:pt x="2016" y="593781"/>
                    <a:pt x="1519" y="593483"/>
                    <a:pt x="1108" y="593083"/>
                  </a:cubicBezTo>
                  <a:cubicBezTo>
                    <a:pt x="696" y="592684"/>
                    <a:pt x="382" y="592197"/>
                    <a:pt x="189" y="591656"/>
                  </a:cubicBezTo>
                  <a:cubicBezTo>
                    <a:pt x="5" y="591116"/>
                    <a:pt x="-46" y="590540"/>
                    <a:pt x="42" y="589976"/>
                  </a:cubicBezTo>
                  <a:cubicBezTo>
                    <a:pt x="130" y="589413"/>
                    <a:pt x="352" y="588878"/>
                    <a:pt x="692" y="588420"/>
                  </a:cubicBezTo>
                  <a:cubicBezTo>
                    <a:pt x="13564" y="569867"/>
                    <a:pt x="316451" y="133300"/>
                    <a:pt x="322996" y="124670"/>
                  </a:cubicBezTo>
                  <a:cubicBezTo>
                    <a:pt x="364559" y="69875"/>
                    <a:pt x="397566" y="66495"/>
                    <a:pt x="424101" y="63761"/>
                  </a:cubicBezTo>
                  <a:cubicBezTo>
                    <a:pt x="430848" y="63196"/>
                    <a:pt x="437550" y="62187"/>
                    <a:pt x="444164" y="60741"/>
                  </a:cubicBezTo>
                  <a:cubicBezTo>
                    <a:pt x="511400" y="43842"/>
                    <a:pt x="759635" y="481"/>
                    <a:pt x="762081" y="49"/>
                  </a:cubicBezTo>
                  <a:cubicBezTo>
                    <a:pt x="763064" y="-110"/>
                    <a:pt x="764070" y="122"/>
                    <a:pt x="764884" y="696"/>
                  </a:cubicBezTo>
                  <a:cubicBezTo>
                    <a:pt x="765665" y="1323"/>
                    <a:pt x="766180" y="2222"/>
                    <a:pt x="766322" y="3213"/>
                  </a:cubicBezTo>
                  <a:cubicBezTo>
                    <a:pt x="766826" y="8606"/>
                    <a:pt x="817235" y="537723"/>
                    <a:pt x="817235" y="600070"/>
                  </a:cubicBezTo>
                  <a:cubicBezTo>
                    <a:pt x="817235" y="654648"/>
                    <a:pt x="739716" y="831841"/>
                    <a:pt x="715914" y="884835"/>
                  </a:cubicBezTo>
                  <a:cubicBezTo>
                    <a:pt x="715654" y="885522"/>
                    <a:pt x="715192" y="886124"/>
                    <a:pt x="714589" y="886542"/>
                  </a:cubicBezTo>
                  <a:cubicBezTo>
                    <a:pt x="713987" y="886971"/>
                    <a:pt x="713270" y="887192"/>
                    <a:pt x="712534" y="887205"/>
                  </a:cubicBezTo>
                  <a:close/>
                  <a:moveTo>
                    <a:pt x="430933" y="880020"/>
                  </a:moveTo>
                  <a:lnTo>
                    <a:pt x="710233" y="880020"/>
                  </a:lnTo>
                  <a:cubicBezTo>
                    <a:pt x="734899" y="825222"/>
                    <a:pt x="810261" y="652634"/>
                    <a:pt x="810261" y="600291"/>
                  </a:cubicBezTo>
                  <a:cubicBezTo>
                    <a:pt x="810261" y="540960"/>
                    <a:pt x="764382" y="56354"/>
                    <a:pt x="759923" y="7888"/>
                  </a:cubicBezTo>
                  <a:cubicBezTo>
                    <a:pt x="728139" y="13424"/>
                    <a:pt x="508740" y="52112"/>
                    <a:pt x="446321" y="67788"/>
                  </a:cubicBezTo>
                  <a:cubicBezTo>
                    <a:pt x="439381" y="69337"/>
                    <a:pt x="432340" y="70393"/>
                    <a:pt x="425251" y="70953"/>
                  </a:cubicBezTo>
                  <a:cubicBezTo>
                    <a:pt x="398789" y="73685"/>
                    <a:pt x="368874" y="76778"/>
                    <a:pt x="329179" y="129128"/>
                  </a:cubicBezTo>
                  <a:cubicBezTo>
                    <a:pt x="323067" y="137182"/>
                    <a:pt x="41537" y="543189"/>
                    <a:pt x="9825" y="588564"/>
                  </a:cubicBezTo>
                  <a:lnTo>
                    <a:pt x="293512" y="673635"/>
                  </a:lnTo>
                  <a:lnTo>
                    <a:pt x="410007" y="486092"/>
                  </a:lnTo>
                  <a:cubicBezTo>
                    <a:pt x="410417" y="485453"/>
                    <a:pt x="411017" y="484960"/>
                    <a:pt x="411724" y="484685"/>
                  </a:cubicBezTo>
                  <a:cubicBezTo>
                    <a:pt x="412431" y="484408"/>
                    <a:pt x="413207" y="484362"/>
                    <a:pt x="413940" y="484553"/>
                  </a:cubicBezTo>
                  <a:cubicBezTo>
                    <a:pt x="414675" y="484745"/>
                    <a:pt x="415331" y="485164"/>
                    <a:pt x="415812" y="485751"/>
                  </a:cubicBezTo>
                  <a:cubicBezTo>
                    <a:pt x="416293" y="486336"/>
                    <a:pt x="416577" y="487060"/>
                    <a:pt x="416623" y="487818"/>
                  </a:cubicBezTo>
                  <a:lnTo>
                    <a:pt x="430933" y="880020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84" name="Полилиния: фигура 583">
              <a:extLst>
                <a:ext uri="{FF2B5EF4-FFF2-40B4-BE49-F238E27FC236}">
                  <a16:creationId xmlns:a16="http://schemas.microsoft.com/office/drawing/2014/main" id="{420A2D02-A969-CA14-2BB4-A422BBD272E9}"/>
                </a:ext>
              </a:extLst>
            </p:cNvPr>
            <p:cNvSpPr/>
            <p:nvPr/>
          </p:nvSpPr>
          <p:spPr>
            <a:xfrm>
              <a:off x="5156772" y="2728381"/>
              <a:ext cx="28116" cy="246220"/>
            </a:xfrm>
            <a:custGeom>
              <a:avLst/>
              <a:gdLst>
                <a:gd name="connsiteX0" fmla="*/ 28117 w 28116"/>
                <a:gd name="connsiteY0" fmla="*/ 201636 h 246220"/>
                <a:gd name="connsiteX1" fmla="*/ 21142 w 28116"/>
                <a:gd name="connsiteY1" fmla="*/ 0 h 246220"/>
                <a:gd name="connsiteX2" fmla="*/ 0 w 28116"/>
                <a:gd name="connsiteY2" fmla="*/ 246221 h 246220"/>
                <a:gd name="connsiteX3" fmla="*/ 28117 w 28116"/>
                <a:gd name="connsiteY3" fmla="*/ 201636 h 246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116" h="246220">
                  <a:moveTo>
                    <a:pt x="28117" y="201636"/>
                  </a:moveTo>
                  <a:lnTo>
                    <a:pt x="21142" y="0"/>
                  </a:lnTo>
                  <a:lnTo>
                    <a:pt x="0" y="246221"/>
                  </a:lnTo>
                  <a:lnTo>
                    <a:pt x="28117" y="201636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85" name="Полилиния: фигура 584">
              <a:extLst>
                <a:ext uri="{FF2B5EF4-FFF2-40B4-BE49-F238E27FC236}">
                  <a16:creationId xmlns:a16="http://schemas.microsoft.com/office/drawing/2014/main" id="{A73EEB91-C5E3-1A8E-21FE-DADB14913AF2}"/>
                </a:ext>
              </a:extLst>
            </p:cNvPr>
            <p:cNvSpPr/>
            <p:nvPr/>
          </p:nvSpPr>
          <p:spPr>
            <a:xfrm>
              <a:off x="5153162" y="2724635"/>
              <a:ext cx="35549" cy="253614"/>
            </a:xfrm>
            <a:custGeom>
              <a:avLst/>
              <a:gdLst>
                <a:gd name="connsiteX0" fmla="*/ 3610 w 35549"/>
                <a:gd name="connsiteY0" fmla="*/ 253564 h 253614"/>
                <a:gd name="connsiteX1" fmla="*/ 2461 w 35549"/>
                <a:gd name="connsiteY1" fmla="*/ 253564 h 253614"/>
                <a:gd name="connsiteX2" fmla="*/ 586 w 35549"/>
                <a:gd name="connsiteY2" fmla="*/ 252119 h 253614"/>
                <a:gd name="connsiteX3" fmla="*/ 15 w 35549"/>
                <a:gd name="connsiteY3" fmla="*/ 249824 h 253614"/>
                <a:gd name="connsiteX4" fmla="*/ 21156 w 35549"/>
                <a:gd name="connsiteY4" fmla="*/ 3314 h 253614"/>
                <a:gd name="connsiteX5" fmla="*/ 21480 w 35549"/>
                <a:gd name="connsiteY5" fmla="*/ 1987 h 253614"/>
                <a:gd name="connsiteX6" fmla="*/ 22293 w 35549"/>
                <a:gd name="connsiteY6" fmla="*/ 889 h 253614"/>
                <a:gd name="connsiteX7" fmla="*/ 23470 w 35549"/>
                <a:gd name="connsiteY7" fmla="*/ 193 h 253614"/>
                <a:gd name="connsiteX8" fmla="*/ 24825 w 35549"/>
                <a:gd name="connsiteY8" fmla="*/ 7 h 253614"/>
                <a:gd name="connsiteX9" fmla="*/ 27276 w 35549"/>
                <a:gd name="connsiteY9" fmla="*/ 1078 h 253614"/>
                <a:gd name="connsiteX10" fmla="*/ 28348 w 35549"/>
                <a:gd name="connsiteY10" fmla="*/ 3531 h 253614"/>
                <a:gd name="connsiteX11" fmla="*/ 35539 w 35549"/>
                <a:gd name="connsiteY11" fmla="*/ 204880 h 253614"/>
                <a:gd name="connsiteX12" fmla="*/ 35035 w 35549"/>
                <a:gd name="connsiteY12" fmla="*/ 206893 h 253614"/>
                <a:gd name="connsiteX13" fmla="*/ 6846 w 35549"/>
                <a:gd name="connsiteY13" fmla="*/ 251406 h 253614"/>
                <a:gd name="connsiteX14" fmla="*/ 5553 w 35549"/>
                <a:gd name="connsiteY14" fmla="*/ 252972 h 253614"/>
                <a:gd name="connsiteX15" fmla="*/ 3610 w 35549"/>
                <a:gd name="connsiteY15" fmla="*/ 253564 h 253614"/>
                <a:gd name="connsiteX16" fmla="*/ 23242 w 35549"/>
                <a:gd name="connsiteY16" fmla="*/ 63503 h 253614"/>
                <a:gd name="connsiteX17" fmla="*/ 8428 w 35549"/>
                <a:gd name="connsiteY17" fmla="*/ 235514 h 253614"/>
                <a:gd name="connsiteX18" fmla="*/ 28132 w 35549"/>
                <a:gd name="connsiteY18" fmla="*/ 204449 h 253614"/>
                <a:gd name="connsiteX19" fmla="*/ 23242 w 35549"/>
                <a:gd name="connsiteY19" fmla="*/ 63503 h 253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5549" h="253614">
                  <a:moveTo>
                    <a:pt x="3610" y="253564"/>
                  </a:moveTo>
                  <a:cubicBezTo>
                    <a:pt x="3231" y="253631"/>
                    <a:pt x="2840" y="253631"/>
                    <a:pt x="2461" y="253564"/>
                  </a:cubicBezTo>
                  <a:cubicBezTo>
                    <a:pt x="1690" y="253307"/>
                    <a:pt x="1030" y="252798"/>
                    <a:pt x="586" y="252119"/>
                  </a:cubicBezTo>
                  <a:cubicBezTo>
                    <a:pt x="142" y="251440"/>
                    <a:pt x="-60" y="250631"/>
                    <a:pt x="15" y="249824"/>
                  </a:cubicBezTo>
                  <a:lnTo>
                    <a:pt x="21156" y="3314"/>
                  </a:lnTo>
                  <a:cubicBezTo>
                    <a:pt x="21175" y="2855"/>
                    <a:pt x="21285" y="2403"/>
                    <a:pt x="21480" y="1987"/>
                  </a:cubicBezTo>
                  <a:cubicBezTo>
                    <a:pt x="21676" y="1570"/>
                    <a:pt x="21952" y="1196"/>
                    <a:pt x="22293" y="889"/>
                  </a:cubicBezTo>
                  <a:cubicBezTo>
                    <a:pt x="22636" y="581"/>
                    <a:pt x="23035" y="344"/>
                    <a:pt x="23470" y="193"/>
                  </a:cubicBezTo>
                  <a:cubicBezTo>
                    <a:pt x="23905" y="40"/>
                    <a:pt x="24365" y="-22"/>
                    <a:pt x="24825" y="7"/>
                  </a:cubicBezTo>
                  <a:cubicBezTo>
                    <a:pt x="25747" y="43"/>
                    <a:pt x="26623" y="425"/>
                    <a:pt x="27276" y="1078"/>
                  </a:cubicBezTo>
                  <a:cubicBezTo>
                    <a:pt x="27929" y="1731"/>
                    <a:pt x="28312" y="2607"/>
                    <a:pt x="28348" y="3531"/>
                  </a:cubicBezTo>
                  <a:lnTo>
                    <a:pt x="35539" y="204880"/>
                  </a:lnTo>
                  <a:cubicBezTo>
                    <a:pt x="35596" y="205588"/>
                    <a:pt x="35420" y="206296"/>
                    <a:pt x="35035" y="206893"/>
                  </a:cubicBezTo>
                  <a:lnTo>
                    <a:pt x="6846" y="251406"/>
                  </a:lnTo>
                  <a:cubicBezTo>
                    <a:pt x="6578" y="252043"/>
                    <a:pt x="6129" y="252587"/>
                    <a:pt x="5553" y="252972"/>
                  </a:cubicBezTo>
                  <a:cubicBezTo>
                    <a:pt x="4978" y="253355"/>
                    <a:pt x="4301" y="253561"/>
                    <a:pt x="3610" y="253564"/>
                  </a:cubicBezTo>
                  <a:close/>
                  <a:moveTo>
                    <a:pt x="23242" y="63503"/>
                  </a:moveTo>
                  <a:lnTo>
                    <a:pt x="8428" y="235514"/>
                  </a:lnTo>
                  <a:lnTo>
                    <a:pt x="28132" y="204449"/>
                  </a:lnTo>
                  <a:lnTo>
                    <a:pt x="23242" y="63503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86" name="Полилиния: фигура 585">
              <a:extLst>
                <a:ext uri="{FF2B5EF4-FFF2-40B4-BE49-F238E27FC236}">
                  <a16:creationId xmlns:a16="http://schemas.microsoft.com/office/drawing/2014/main" id="{C3A55422-4E78-0FC7-F813-0399E0833401}"/>
                </a:ext>
              </a:extLst>
            </p:cNvPr>
            <p:cNvSpPr/>
            <p:nvPr/>
          </p:nvSpPr>
          <p:spPr>
            <a:xfrm>
              <a:off x="4567682" y="3322077"/>
              <a:ext cx="2516861" cy="7184"/>
            </a:xfrm>
            <a:custGeom>
              <a:avLst/>
              <a:gdLst>
                <a:gd name="connsiteX0" fmla="*/ 2514000 w 2516861"/>
                <a:gd name="connsiteY0" fmla="*/ 7185 h 7184"/>
                <a:gd name="connsiteX1" fmla="*/ 2862 w 2516861"/>
                <a:gd name="connsiteY1" fmla="*/ 7185 h 7184"/>
                <a:gd name="connsiteX2" fmla="*/ 838 w 2516861"/>
                <a:gd name="connsiteY2" fmla="*/ 6141 h 7184"/>
                <a:gd name="connsiteX3" fmla="*/ 0 w 2516861"/>
                <a:gd name="connsiteY3" fmla="*/ 3598 h 7184"/>
                <a:gd name="connsiteX4" fmla="*/ 838 w 2516861"/>
                <a:gd name="connsiteY4" fmla="*/ 1056 h 7184"/>
                <a:gd name="connsiteX5" fmla="*/ 2862 w 2516861"/>
                <a:gd name="connsiteY5" fmla="*/ 0 h 7184"/>
                <a:gd name="connsiteX6" fmla="*/ 2514000 w 2516861"/>
                <a:gd name="connsiteY6" fmla="*/ 0 h 7184"/>
                <a:gd name="connsiteX7" fmla="*/ 2516026 w 2516861"/>
                <a:gd name="connsiteY7" fmla="*/ 1056 h 7184"/>
                <a:gd name="connsiteX8" fmla="*/ 2516861 w 2516861"/>
                <a:gd name="connsiteY8" fmla="*/ 3598 h 7184"/>
                <a:gd name="connsiteX9" fmla="*/ 2516026 w 2516861"/>
                <a:gd name="connsiteY9" fmla="*/ 6141 h 7184"/>
                <a:gd name="connsiteX10" fmla="*/ 2514000 w 2516861"/>
                <a:gd name="connsiteY10" fmla="*/ 7185 h 7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16861" h="7184">
                  <a:moveTo>
                    <a:pt x="2514000" y="7185"/>
                  </a:moveTo>
                  <a:lnTo>
                    <a:pt x="2862" y="7185"/>
                  </a:lnTo>
                  <a:cubicBezTo>
                    <a:pt x="2103" y="7185"/>
                    <a:pt x="1375" y="6804"/>
                    <a:pt x="838" y="6141"/>
                  </a:cubicBezTo>
                  <a:cubicBezTo>
                    <a:pt x="302" y="5465"/>
                    <a:pt x="0" y="4544"/>
                    <a:pt x="0" y="3598"/>
                  </a:cubicBezTo>
                  <a:cubicBezTo>
                    <a:pt x="0" y="2641"/>
                    <a:pt x="302" y="1719"/>
                    <a:pt x="838" y="1056"/>
                  </a:cubicBezTo>
                  <a:cubicBezTo>
                    <a:pt x="1375" y="381"/>
                    <a:pt x="2103" y="0"/>
                    <a:pt x="2862" y="0"/>
                  </a:cubicBezTo>
                  <a:lnTo>
                    <a:pt x="2514000" y="0"/>
                  </a:lnTo>
                  <a:cubicBezTo>
                    <a:pt x="2514761" y="0"/>
                    <a:pt x="2515486" y="381"/>
                    <a:pt x="2516026" y="1056"/>
                  </a:cubicBezTo>
                  <a:cubicBezTo>
                    <a:pt x="2516566" y="1719"/>
                    <a:pt x="2516861" y="2641"/>
                    <a:pt x="2516861" y="3598"/>
                  </a:cubicBezTo>
                  <a:cubicBezTo>
                    <a:pt x="2516861" y="4544"/>
                    <a:pt x="2516566" y="5465"/>
                    <a:pt x="2516026" y="6141"/>
                  </a:cubicBezTo>
                  <a:cubicBezTo>
                    <a:pt x="2515486" y="6804"/>
                    <a:pt x="2514761" y="7185"/>
                    <a:pt x="2514000" y="7185"/>
                  </a:cubicBez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87" name="Полилиния: фигура 586">
              <a:extLst>
                <a:ext uri="{FF2B5EF4-FFF2-40B4-BE49-F238E27FC236}">
                  <a16:creationId xmlns:a16="http://schemas.microsoft.com/office/drawing/2014/main" id="{ED112646-91A1-86C5-5E4B-6503E3DDFF0A}"/>
                </a:ext>
              </a:extLst>
            </p:cNvPr>
            <p:cNvSpPr/>
            <p:nvPr/>
          </p:nvSpPr>
          <p:spPr>
            <a:xfrm>
              <a:off x="4567682" y="4141860"/>
              <a:ext cx="2516861" cy="7184"/>
            </a:xfrm>
            <a:custGeom>
              <a:avLst/>
              <a:gdLst>
                <a:gd name="connsiteX0" fmla="*/ 2514000 w 2516861"/>
                <a:gd name="connsiteY0" fmla="*/ 7184 h 7184"/>
                <a:gd name="connsiteX1" fmla="*/ 2862 w 2516861"/>
                <a:gd name="connsiteY1" fmla="*/ 7184 h 7184"/>
                <a:gd name="connsiteX2" fmla="*/ 838 w 2516861"/>
                <a:gd name="connsiteY2" fmla="*/ 6128 h 7184"/>
                <a:gd name="connsiteX3" fmla="*/ 0 w 2516861"/>
                <a:gd name="connsiteY3" fmla="*/ 3586 h 7184"/>
                <a:gd name="connsiteX4" fmla="*/ 838 w 2516861"/>
                <a:gd name="connsiteY4" fmla="*/ 1044 h 7184"/>
                <a:gd name="connsiteX5" fmla="*/ 2862 w 2516861"/>
                <a:gd name="connsiteY5" fmla="*/ 0 h 7184"/>
                <a:gd name="connsiteX6" fmla="*/ 2514000 w 2516861"/>
                <a:gd name="connsiteY6" fmla="*/ 0 h 7184"/>
                <a:gd name="connsiteX7" fmla="*/ 2516026 w 2516861"/>
                <a:gd name="connsiteY7" fmla="*/ 1044 h 7184"/>
                <a:gd name="connsiteX8" fmla="*/ 2516861 w 2516861"/>
                <a:gd name="connsiteY8" fmla="*/ 3586 h 7184"/>
                <a:gd name="connsiteX9" fmla="*/ 2516026 w 2516861"/>
                <a:gd name="connsiteY9" fmla="*/ 6128 h 7184"/>
                <a:gd name="connsiteX10" fmla="*/ 2514000 w 2516861"/>
                <a:gd name="connsiteY10" fmla="*/ 7184 h 7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16861" h="7184">
                  <a:moveTo>
                    <a:pt x="2514000" y="7184"/>
                  </a:moveTo>
                  <a:lnTo>
                    <a:pt x="2862" y="7184"/>
                  </a:lnTo>
                  <a:cubicBezTo>
                    <a:pt x="2103" y="7184"/>
                    <a:pt x="1375" y="6804"/>
                    <a:pt x="838" y="6128"/>
                  </a:cubicBezTo>
                  <a:cubicBezTo>
                    <a:pt x="302" y="5453"/>
                    <a:pt x="0" y="4544"/>
                    <a:pt x="0" y="3586"/>
                  </a:cubicBezTo>
                  <a:cubicBezTo>
                    <a:pt x="0" y="2640"/>
                    <a:pt x="302" y="1719"/>
                    <a:pt x="838" y="1044"/>
                  </a:cubicBezTo>
                  <a:cubicBezTo>
                    <a:pt x="1375" y="368"/>
                    <a:pt x="2103" y="0"/>
                    <a:pt x="2862" y="0"/>
                  </a:cubicBezTo>
                  <a:lnTo>
                    <a:pt x="2514000" y="0"/>
                  </a:lnTo>
                  <a:cubicBezTo>
                    <a:pt x="2514761" y="0"/>
                    <a:pt x="2515486" y="368"/>
                    <a:pt x="2516026" y="1044"/>
                  </a:cubicBezTo>
                  <a:cubicBezTo>
                    <a:pt x="2516566" y="1719"/>
                    <a:pt x="2516861" y="2640"/>
                    <a:pt x="2516861" y="3586"/>
                  </a:cubicBezTo>
                  <a:cubicBezTo>
                    <a:pt x="2516861" y="4544"/>
                    <a:pt x="2516566" y="5453"/>
                    <a:pt x="2516026" y="6128"/>
                  </a:cubicBezTo>
                  <a:cubicBezTo>
                    <a:pt x="2515486" y="6804"/>
                    <a:pt x="2514761" y="7184"/>
                    <a:pt x="2514000" y="7184"/>
                  </a:cubicBez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88" name="Полилиния: фигура 587">
              <a:extLst>
                <a:ext uri="{FF2B5EF4-FFF2-40B4-BE49-F238E27FC236}">
                  <a16:creationId xmlns:a16="http://schemas.microsoft.com/office/drawing/2014/main" id="{01BB95B0-EAD7-CE9E-EF01-4FD7D5A45BF3}"/>
                </a:ext>
              </a:extLst>
            </p:cNvPr>
            <p:cNvSpPr/>
            <p:nvPr/>
          </p:nvSpPr>
          <p:spPr>
            <a:xfrm>
              <a:off x="5401628" y="2445702"/>
              <a:ext cx="184306" cy="647773"/>
            </a:xfrm>
            <a:custGeom>
              <a:avLst/>
              <a:gdLst>
                <a:gd name="connsiteX0" fmla="*/ 133394 w 184306"/>
                <a:gd name="connsiteY0" fmla="*/ 0 h 647773"/>
                <a:gd name="connsiteX1" fmla="*/ 69394 w 184306"/>
                <a:gd name="connsiteY1" fmla="*/ 11363 h 647773"/>
                <a:gd name="connsiteX2" fmla="*/ 7263 w 184306"/>
                <a:gd name="connsiteY2" fmla="*/ 176756 h 647773"/>
                <a:gd name="connsiteX3" fmla="*/ 97007 w 184306"/>
                <a:gd name="connsiteY3" fmla="*/ 256793 h 647773"/>
                <a:gd name="connsiteX4" fmla="*/ 0 w 184306"/>
                <a:gd name="connsiteY4" fmla="*/ 332586 h 647773"/>
                <a:gd name="connsiteX5" fmla="*/ 169780 w 184306"/>
                <a:gd name="connsiteY5" fmla="*/ 640577 h 647773"/>
                <a:gd name="connsiteX6" fmla="*/ 174383 w 184306"/>
                <a:gd name="connsiteY6" fmla="*/ 647773 h 647773"/>
                <a:gd name="connsiteX7" fmla="*/ 184307 w 184306"/>
                <a:gd name="connsiteY7" fmla="*/ 596782 h 647773"/>
                <a:gd name="connsiteX8" fmla="*/ 133394 w 184306"/>
                <a:gd name="connsiteY8" fmla="*/ 0 h 647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306" h="647773">
                  <a:moveTo>
                    <a:pt x="133394" y="0"/>
                  </a:moveTo>
                  <a:lnTo>
                    <a:pt x="69394" y="11363"/>
                  </a:lnTo>
                  <a:cubicBezTo>
                    <a:pt x="47030" y="61196"/>
                    <a:pt x="-2158" y="173305"/>
                    <a:pt x="7263" y="176756"/>
                  </a:cubicBezTo>
                  <a:cubicBezTo>
                    <a:pt x="19415" y="181646"/>
                    <a:pt x="97007" y="256793"/>
                    <a:pt x="97007" y="256793"/>
                  </a:cubicBezTo>
                  <a:lnTo>
                    <a:pt x="0" y="332586"/>
                  </a:lnTo>
                  <a:cubicBezTo>
                    <a:pt x="0" y="332586"/>
                    <a:pt x="160073" y="618716"/>
                    <a:pt x="169780" y="640577"/>
                  </a:cubicBezTo>
                  <a:cubicBezTo>
                    <a:pt x="171032" y="643143"/>
                    <a:pt x="172576" y="645563"/>
                    <a:pt x="174383" y="647773"/>
                  </a:cubicBezTo>
                  <a:cubicBezTo>
                    <a:pt x="179829" y="631267"/>
                    <a:pt x="183163" y="614135"/>
                    <a:pt x="184307" y="596782"/>
                  </a:cubicBezTo>
                  <a:cubicBezTo>
                    <a:pt x="184307" y="533935"/>
                    <a:pt x="133394" y="0"/>
                    <a:pt x="133394" y="0"/>
                  </a:cubicBezTo>
                  <a:close/>
                </a:path>
              </a:pathLst>
            </a:custGeom>
            <a:solidFill>
              <a:srgbClr val="337BAF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89" name="Полилиния: фигура 588">
              <a:extLst>
                <a:ext uri="{FF2B5EF4-FFF2-40B4-BE49-F238E27FC236}">
                  <a16:creationId xmlns:a16="http://schemas.microsoft.com/office/drawing/2014/main" id="{08361BDE-032F-1B9F-6E98-FEACA2C69703}"/>
                </a:ext>
              </a:extLst>
            </p:cNvPr>
            <p:cNvSpPr/>
            <p:nvPr/>
          </p:nvSpPr>
          <p:spPr>
            <a:xfrm>
              <a:off x="5398168" y="2442202"/>
              <a:ext cx="191217" cy="654724"/>
            </a:xfrm>
            <a:custGeom>
              <a:avLst/>
              <a:gdLst>
                <a:gd name="connsiteX0" fmla="*/ 177842 w 191217"/>
                <a:gd name="connsiteY0" fmla="*/ 654725 h 654724"/>
                <a:gd name="connsiteX1" fmla="*/ 176254 w 191217"/>
                <a:gd name="connsiteY1" fmla="*/ 654356 h 654724"/>
                <a:gd name="connsiteX2" fmla="*/ 174966 w 191217"/>
                <a:gd name="connsiteY2" fmla="*/ 653361 h 654724"/>
                <a:gd name="connsiteX3" fmla="*/ 170076 w 191217"/>
                <a:gd name="connsiteY3" fmla="*/ 645305 h 654724"/>
                <a:gd name="connsiteX4" fmla="*/ 439 w 191217"/>
                <a:gd name="connsiteY4" fmla="*/ 337597 h 654724"/>
                <a:gd name="connsiteX5" fmla="*/ 73 w 191217"/>
                <a:gd name="connsiteY5" fmla="*/ 335126 h 654724"/>
                <a:gd name="connsiteX6" fmla="*/ 1374 w 191217"/>
                <a:gd name="connsiteY6" fmla="*/ 332994 h 654724"/>
                <a:gd name="connsiteX7" fmla="*/ 94858 w 191217"/>
                <a:gd name="connsiteY7" fmla="*/ 260364 h 654724"/>
                <a:gd name="connsiteX8" fmla="*/ 9284 w 191217"/>
                <a:gd name="connsiteY8" fmla="*/ 183996 h 654724"/>
                <a:gd name="connsiteX9" fmla="*/ 7540 w 191217"/>
                <a:gd name="connsiteY9" fmla="*/ 182819 h 654724"/>
                <a:gd name="connsiteX10" fmla="*/ 6408 w 191217"/>
                <a:gd name="connsiteY10" fmla="*/ 181047 h 654724"/>
                <a:gd name="connsiteX11" fmla="*/ 69402 w 191217"/>
                <a:gd name="connsiteY11" fmla="*/ 13496 h 654724"/>
                <a:gd name="connsiteX12" fmla="*/ 70483 w 191217"/>
                <a:gd name="connsiteY12" fmla="*/ 12135 h 654724"/>
                <a:gd name="connsiteX13" fmla="*/ 72062 w 191217"/>
                <a:gd name="connsiteY13" fmla="*/ 11411 h 654724"/>
                <a:gd name="connsiteX14" fmla="*/ 136063 w 191217"/>
                <a:gd name="connsiteY14" fmla="*/ 49 h 654724"/>
                <a:gd name="connsiteX15" fmla="*/ 138867 w 191217"/>
                <a:gd name="connsiteY15" fmla="*/ 696 h 654724"/>
                <a:gd name="connsiteX16" fmla="*/ 140305 w 191217"/>
                <a:gd name="connsiteY16" fmla="*/ 3213 h 654724"/>
                <a:gd name="connsiteX17" fmla="*/ 191218 w 191217"/>
                <a:gd name="connsiteY17" fmla="*/ 600073 h 654724"/>
                <a:gd name="connsiteX18" fmla="*/ 181151 w 191217"/>
                <a:gd name="connsiteY18" fmla="*/ 652060 h 654724"/>
                <a:gd name="connsiteX19" fmla="*/ 180112 w 191217"/>
                <a:gd name="connsiteY19" fmla="*/ 653754 h 654724"/>
                <a:gd name="connsiteX20" fmla="*/ 178346 w 191217"/>
                <a:gd name="connsiteY20" fmla="*/ 654651 h 654724"/>
                <a:gd name="connsiteX21" fmla="*/ 177842 w 191217"/>
                <a:gd name="connsiteY21" fmla="*/ 654725 h 654724"/>
                <a:gd name="connsiteX22" fmla="*/ 8133 w 191217"/>
                <a:gd name="connsiteY22" fmla="*/ 336734 h 654724"/>
                <a:gd name="connsiteX23" fmla="*/ 176548 w 191217"/>
                <a:gd name="connsiteY23" fmla="*/ 642357 h 654724"/>
                <a:gd name="connsiteX24" fmla="*/ 184171 w 191217"/>
                <a:gd name="connsiteY24" fmla="*/ 600073 h 654724"/>
                <a:gd name="connsiteX25" fmla="*/ 133834 w 191217"/>
                <a:gd name="connsiteY25" fmla="*/ 7671 h 654724"/>
                <a:gd name="connsiteX26" fmla="*/ 75585 w 191217"/>
                <a:gd name="connsiteY26" fmla="*/ 18026 h 654724"/>
                <a:gd name="connsiteX27" fmla="*/ 13311 w 191217"/>
                <a:gd name="connsiteY27" fmla="*/ 177667 h 654724"/>
                <a:gd name="connsiteX28" fmla="*/ 103200 w 191217"/>
                <a:gd name="connsiteY28" fmla="*/ 257920 h 654724"/>
                <a:gd name="connsiteX29" fmla="*/ 104040 w 191217"/>
                <a:gd name="connsiteY29" fmla="*/ 259206 h 654724"/>
                <a:gd name="connsiteX30" fmla="*/ 104278 w 191217"/>
                <a:gd name="connsiteY30" fmla="*/ 260724 h 654724"/>
                <a:gd name="connsiteX31" fmla="*/ 103862 w 191217"/>
                <a:gd name="connsiteY31" fmla="*/ 262192 h 654724"/>
                <a:gd name="connsiteX32" fmla="*/ 102912 w 191217"/>
                <a:gd name="connsiteY32" fmla="*/ 263385 h 654724"/>
                <a:gd name="connsiteX33" fmla="*/ 8133 w 191217"/>
                <a:gd name="connsiteY33" fmla="*/ 336734 h 654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91217" h="654724">
                  <a:moveTo>
                    <a:pt x="177842" y="654725"/>
                  </a:moveTo>
                  <a:cubicBezTo>
                    <a:pt x="177293" y="654712"/>
                    <a:pt x="176752" y="654590"/>
                    <a:pt x="176254" y="654356"/>
                  </a:cubicBezTo>
                  <a:cubicBezTo>
                    <a:pt x="175758" y="654123"/>
                    <a:pt x="175319" y="653779"/>
                    <a:pt x="174966" y="653361"/>
                  </a:cubicBezTo>
                  <a:cubicBezTo>
                    <a:pt x="173064" y="650844"/>
                    <a:pt x="171426" y="648142"/>
                    <a:pt x="170076" y="645305"/>
                  </a:cubicBezTo>
                  <a:cubicBezTo>
                    <a:pt x="160584" y="623727"/>
                    <a:pt x="2093" y="340473"/>
                    <a:pt x="439" y="337597"/>
                  </a:cubicBezTo>
                  <a:cubicBezTo>
                    <a:pt x="33" y="336842"/>
                    <a:pt x="-97" y="335967"/>
                    <a:pt x="73" y="335126"/>
                  </a:cubicBezTo>
                  <a:cubicBezTo>
                    <a:pt x="244" y="334285"/>
                    <a:pt x="704" y="333531"/>
                    <a:pt x="1374" y="332994"/>
                  </a:cubicBezTo>
                  <a:lnTo>
                    <a:pt x="94858" y="260364"/>
                  </a:lnTo>
                  <a:cubicBezTo>
                    <a:pt x="63793" y="230378"/>
                    <a:pt x="17411" y="187232"/>
                    <a:pt x="9284" y="183996"/>
                  </a:cubicBezTo>
                  <a:cubicBezTo>
                    <a:pt x="8628" y="183727"/>
                    <a:pt x="8035" y="183327"/>
                    <a:pt x="7540" y="182819"/>
                  </a:cubicBezTo>
                  <a:cubicBezTo>
                    <a:pt x="7045" y="182313"/>
                    <a:pt x="6661" y="181709"/>
                    <a:pt x="6408" y="181047"/>
                  </a:cubicBezTo>
                  <a:cubicBezTo>
                    <a:pt x="2525" y="171484"/>
                    <a:pt x="23738" y="115106"/>
                    <a:pt x="69402" y="13496"/>
                  </a:cubicBezTo>
                  <a:cubicBezTo>
                    <a:pt x="69650" y="12964"/>
                    <a:pt x="70021" y="12497"/>
                    <a:pt x="70483" y="12135"/>
                  </a:cubicBezTo>
                  <a:cubicBezTo>
                    <a:pt x="70946" y="11773"/>
                    <a:pt x="71486" y="11525"/>
                    <a:pt x="72062" y="11411"/>
                  </a:cubicBezTo>
                  <a:lnTo>
                    <a:pt x="136063" y="49"/>
                  </a:lnTo>
                  <a:cubicBezTo>
                    <a:pt x="137047" y="-110"/>
                    <a:pt x="138053" y="122"/>
                    <a:pt x="138867" y="696"/>
                  </a:cubicBezTo>
                  <a:cubicBezTo>
                    <a:pt x="139648" y="1323"/>
                    <a:pt x="140161" y="2222"/>
                    <a:pt x="140305" y="3213"/>
                  </a:cubicBezTo>
                  <a:cubicBezTo>
                    <a:pt x="140808" y="8606"/>
                    <a:pt x="191218" y="537723"/>
                    <a:pt x="191218" y="600073"/>
                  </a:cubicBezTo>
                  <a:cubicBezTo>
                    <a:pt x="190086" y="617758"/>
                    <a:pt x="186702" y="635234"/>
                    <a:pt x="181151" y="652060"/>
                  </a:cubicBezTo>
                  <a:cubicBezTo>
                    <a:pt x="180965" y="652711"/>
                    <a:pt x="180606" y="653288"/>
                    <a:pt x="180112" y="653754"/>
                  </a:cubicBezTo>
                  <a:cubicBezTo>
                    <a:pt x="179617" y="654209"/>
                    <a:pt x="179005" y="654516"/>
                    <a:pt x="178346" y="654651"/>
                  </a:cubicBezTo>
                  <a:lnTo>
                    <a:pt x="177842" y="654725"/>
                  </a:lnTo>
                  <a:close/>
                  <a:moveTo>
                    <a:pt x="8133" y="336734"/>
                  </a:moveTo>
                  <a:cubicBezTo>
                    <a:pt x="25392" y="367655"/>
                    <a:pt x="167272" y="621504"/>
                    <a:pt x="176548" y="642357"/>
                  </a:cubicBezTo>
                  <a:cubicBezTo>
                    <a:pt x="180800" y="628627"/>
                    <a:pt x="183360" y="614418"/>
                    <a:pt x="184171" y="600073"/>
                  </a:cubicBezTo>
                  <a:cubicBezTo>
                    <a:pt x="184171" y="540744"/>
                    <a:pt x="138292" y="56139"/>
                    <a:pt x="133834" y="7671"/>
                  </a:cubicBezTo>
                  <a:cubicBezTo>
                    <a:pt x="125491" y="9109"/>
                    <a:pt x="103847" y="12921"/>
                    <a:pt x="75585" y="18026"/>
                  </a:cubicBezTo>
                  <a:cubicBezTo>
                    <a:pt x="28053" y="123734"/>
                    <a:pt x="12449" y="169757"/>
                    <a:pt x="13311" y="177667"/>
                  </a:cubicBezTo>
                  <a:cubicBezTo>
                    <a:pt x="28197" y="185505"/>
                    <a:pt x="95433" y="250370"/>
                    <a:pt x="103200" y="257920"/>
                  </a:cubicBezTo>
                  <a:cubicBezTo>
                    <a:pt x="103567" y="258285"/>
                    <a:pt x="103853" y="258723"/>
                    <a:pt x="104040" y="259206"/>
                  </a:cubicBezTo>
                  <a:cubicBezTo>
                    <a:pt x="104225" y="259690"/>
                    <a:pt x="104306" y="260207"/>
                    <a:pt x="104278" y="260724"/>
                  </a:cubicBezTo>
                  <a:cubicBezTo>
                    <a:pt x="104237" y="261236"/>
                    <a:pt x="104096" y="261735"/>
                    <a:pt x="103862" y="262192"/>
                  </a:cubicBezTo>
                  <a:cubicBezTo>
                    <a:pt x="103627" y="262648"/>
                    <a:pt x="103304" y="263054"/>
                    <a:pt x="102912" y="263385"/>
                  </a:cubicBezTo>
                  <a:lnTo>
                    <a:pt x="8133" y="336734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90" name="Полилиния: фигура 589">
              <a:extLst>
                <a:ext uri="{FF2B5EF4-FFF2-40B4-BE49-F238E27FC236}">
                  <a16:creationId xmlns:a16="http://schemas.microsoft.com/office/drawing/2014/main" id="{21911468-CFB2-A090-1A5F-F4177B3A5AE2}"/>
                </a:ext>
              </a:extLst>
            </p:cNvPr>
            <p:cNvSpPr/>
            <p:nvPr/>
          </p:nvSpPr>
          <p:spPr>
            <a:xfrm>
              <a:off x="5414065" y="2228387"/>
              <a:ext cx="42068" cy="100099"/>
            </a:xfrm>
            <a:custGeom>
              <a:avLst/>
              <a:gdLst>
                <a:gd name="connsiteX0" fmla="*/ 23227 w 42068"/>
                <a:gd name="connsiteY0" fmla="*/ 0 h 100099"/>
                <a:gd name="connsiteX1" fmla="*/ 0 w 42068"/>
                <a:gd name="connsiteY1" fmla="*/ 33367 h 100099"/>
                <a:gd name="connsiteX2" fmla="*/ 42068 w 42068"/>
                <a:gd name="connsiteY2" fmla="*/ 100099 h 100099"/>
                <a:gd name="connsiteX3" fmla="*/ 23227 w 42068"/>
                <a:gd name="connsiteY3" fmla="*/ 0 h 100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68" h="100099">
                  <a:moveTo>
                    <a:pt x="23227" y="0"/>
                  </a:moveTo>
                  <a:lnTo>
                    <a:pt x="0" y="33367"/>
                  </a:lnTo>
                  <a:cubicBezTo>
                    <a:pt x="0" y="33367"/>
                    <a:pt x="0" y="85645"/>
                    <a:pt x="42068" y="100099"/>
                  </a:cubicBezTo>
                  <a:lnTo>
                    <a:pt x="23227" y="0"/>
                  </a:lnTo>
                  <a:close/>
                </a:path>
              </a:pathLst>
            </a:custGeom>
            <a:solidFill>
              <a:srgbClr val="FFFFFF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91" name="Полилиния: фигура 590">
              <a:extLst>
                <a:ext uri="{FF2B5EF4-FFF2-40B4-BE49-F238E27FC236}">
                  <a16:creationId xmlns:a16="http://schemas.microsoft.com/office/drawing/2014/main" id="{B2A0A382-E9E0-4CB6-66C6-1995274E3BE5}"/>
                </a:ext>
              </a:extLst>
            </p:cNvPr>
            <p:cNvSpPr/>
            <p:nvPr/>
          </p:nvSpPr>
          <p:spPr>
            <a:xfrm>
              <a:off x="5410473" y="2225293"/>
              <a:ext cx="49259" cy="107156"/>
            </a:xfrm>
            <a:custGeom>
              <a:avLst/>
              <a:gdLst>
                <a:gd name="connsiteX0" fmla="*/ 45664 w 49259"/>
                <a:gd name="connsiteY0" fmla="*/ 107151 h 107156"/>
                <a:gd name="connsiteX1" fmla="*/ 44513 w 49259"/>
                <a:gd name="connsiteY1" fmla="*/ 107151 h 107156"/>
                <a:gd name="connsiteX2" fmla="*/ 0 w 49259"/>
                <a:gd name="connsiteY2" fmla="*/ 36966 h 107156"/>
                <a:gd name="connsiteX3" fmla="*/ 647 w 49259"/>
                <a:gd name="connsiteY3" fmla="*/ 34952 h 107156"/>
                <a:gd name="connsiteX4" fmla="*/ 23875 w 49259"/>
                <a:gd name="connsiteY4" fmla="*/ 1585 h 107156"/>
                <a:gd name="connsiteX5" fmla="*/ 25476 w 49259"/>
                <a:gd name="connsiteY5" fmla="*/ 266 h 107156"/>
                <a:gd name="connsiteX6" fmla="*/ 27542 w 49259"/>
                <a:gd name="connsiteY6" fmla="*/ 76 h 107156"/>
                <a:gd name="connsiteX7" fmla="*/ 29363 w 49259"/>
                <a:gd name="connsiteY7" fmla="*/ 1105 h 107156"/>
                <a:gd name="connsiteX8" fmla="*/ 30347 w 49259"/>
                <a:gd name="connsiteY8" fmla="*/ 2952 h 107156"/>
                <a:gd name="connsiteX9" fmla="*/ 49188 w 49259"/>
                <a:gd name="connsiteY9" fmla="*/ 103051 h 107156"/>
                <a:gd name="connsiteX10" fmla="*/ 49072 w 49259"/>
                <a:gd name="connsiteY10" fmla="*/ 104898 h 107156"/>
                <a:gd name="connsiteX11" fmla="*/ 48037 w 49259"/>
                <a:gd name="connsiteY11" fmla="*/ 106431 h 107156"/>
                <a:gd name="connsiteX12" fmla="*/ 45664 w 49259"/>
                <a:gd name="connsiteY12" fmla="*/ 107151 h 107156"/>
                <a:gd name="connsiteX13" fmla="*/ 7192 w 49259"/>
                <a:gd name="connsiteY13" fmla="*/ 37901 h 107156"/>
                <a:gd name="connsiteX14" fmla="*/ 40917 w 49259"/>
                <a:gd name="connsiteY14" fmla="*/ 97730 h 107156"/>
                <a:gd name="connsiteX15" fmla="*/ 24882 w 49259"/>
                <a:gd name="connsiteY15" fmla="*/ 12588 h 107156"/>
                <a:gd name="connsiteX16" fmla="*/ 7192 w 49259"/>
                <a:gd name="connsiteY16" fmla="*/ 37901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9259" h="107156">
                  <a:moveTo>
                    <a:pt x="45664" y="107151"/>
                  </a:moveTo>
                  <a:lnTo>
                    <a:pt x="44513" y="107151"/>
                  </a:lnTo>
                  <a:cubicBezTo>
                    <a:pt x="504" y="91977"/>
                    <a:pt x="0" y="37541"/>
                    <a:pt x="0" y="36966"/>
                  </a:cubicBezTo>
                  <a:cubicBezTo>
                    <a:pt x="-5" y="36243"/>
                    <a:pt x="222" y="35537"/>
                    <a:pt x="647" y="34952"/>
                  </a:cubicBezTo>
                  <a:lnTo>
                    <a:pt x="23875" y="1585"/>
                  </a:lnTo>
                  <a:cubicBezTo>
                    <a:pt x="24264" y="994"/>
                    <a:pt x="24822" y="535"/>
                    <a:pt x="25476" y="266"/>
                  </a:cubicBezTo>
                  <a:cubicBezTo>
                    <a:pt x="26130" y="-4"/>
                    <a:pt x="26849" y="-70"/>
                    <a:pt x="27542" y="76"/>
                  </a:cubicBezTo>
                  <a:cubicBezTo>
                    <a:pt x="28235" y="238"/>
                    <a:pt x="28867" y="595"/>
                    <a:pt x="29363" y="1105"/>
                  </a:cubicBezTo>
                  <a:cubicBezTo>
                    <a:pt x="29861" y="1615"/>
                    <a:pt x="30201" y="2256"/>
                    <a:pt x="30347" y="2952"/>
                  </a:cubicBezTo>
                  <a:lnTo>
                    <a:pt x="49188" y="103051"/>
                  </a:lnTo>
                  <a:cubicBezTo>
                    <a:pt x="49314" y="103667"/>
                    <a:pt x="49274" y="104304"/>
                    <a:pt x="49072" y="104898"/>
                  </a:cubicBezTo>
                  <a:cubicBezTo>
                    <a:pt x="48869" y="105491"/>
                    <a:pt x="48512" y="106021"/>
                    <a:pt x="48037" y="106431"/>
                  </a:cubicBezTo>
                  <a:cubicBezTo>
                    <a:pt x="47356" y="106944"/>
                    <a:pt x="46515" y="107200"/>
                    <a:pt x="45664" y="107151"/>
                  </a:cubicBezTo>
                  <a:close/>
                  <a:moveTo>
                    <a:pt x="7192" y="37901"/>
                  </a:moveTo>
                  <a:cubicBezTo>
                    <a:pt x="7551" y="45091"/>
                    <a:pt x="10572" y="82989"/>
                    <a:pt x="40917" y="97730"/>
                  </a:cubicBezTo>
                  <a:lnTo>
                    <a:pt x="24882" y="12588"/>
                  </a:lnTo>
                  <a:lnTo>
                    <a:pt x="7192" y="37901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92" name="Полилиния: фигура 591">
              <a:extLst>
                <a:ext uri="{FF2B5EF4-FFF2-40B4-BE49-F238E27FC236}">
                  <a16:creationId xmlns:a16="http://schemas.microsoft.com/office/drawing/2014/main" id="{B101C941-9566-5516-904B-FB9309719C31}"/>
                </a:ext>
              </a:extLst>
            </p:cNvPr>
            <p:cNvSpPr/>
            <p:nvPr/>
          </p:nvSpPr>
          <p:spPr>
            <a:xfrm>
              <a:off x="5810650" y="2228173"/>
              <a:ext cx="28988" cy="101824"/>
            </a:xfrm>
            <a:custGeom>
              <a:avLst/>
              <a:gdLst>
                <a:gd name="connsiteX0" fmla="*/ 0 w 28988"/>
                <a:gd name="connsiteY0" fmla="*/ 0 h 101824"/>
                <a:gd name="connsiteX1" fmla="*/ 26613 w 28988"/>
                <a:gd name="connsiteY1" fmla="*/ 16610 h 101824"/>
                <a:gd name="connsiteX2" fmla="*/ 2088 w 28988"/>
                <a:gd name="connsiteY2" fmla="*/ 101825 h 101824"/>
                <a:gd name="connsiteX3" fmla="*/ 0 w 28988"/>
                <a:gd name="connsiteY3" fmla="*/ 0 h 10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988" h="101824">
                  <a:moveTo>
                    <a:pt x="0" y="0"/>
                  </a:moveTo>
                  <a:lnTo>
                    <a:pt x="26613" y="16610"/>
                  </a:lnTo>
                  <a:cubicBezTo>
                    <a:pt x="26613" y="16610"/>
                    <a:pt x="40270" y="78957"/>
                    <a:pt x="2088" y="1018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93" name="Полилиния: фигура 592">
              <a:extLst>
                <a:ext uri="{FF2B5EF4-FFF2-40B4-BE49-F238E27FC236}">
                  <a16:creationId xmlns:a16="http://schemas.microsoft.com/office/drawing/2014/main" id="{C04BAE2E-51D2-6F6A-317F-73B222E8ECD7}"/>
                </a:ext>
              </a:extLst>
            </p:cNvPr>
            <p:cNvSpPr/>
            <p:nvPr/>
          </p:nvSpPr>
          <p:spPr>
            <a:xfrm>
              <a:off x="5807063" y="2224494"/>
              <a:ext cx="36248" cy="109100"/>
            </a:xfrm>
            <a:custGeom>
              <a:avLst/>
              <a:gdLst>
                <a:gd name="connsiteX0" fmla="*/ 5675 w 36248"/>
                <a:gd name="connsiteY0" fmla="*/ 109100 h 109100"/>
                <a:gd name="connsiteX1" fmla="*/ 3881 w 36248"/>
                <a:gd name="connsiteY1" fmla="*/ 108597 h 109100"/>
                <a:gd name="connsiteX2" fmla="*/ 2567 w 36248"/>
                <a:gd name="connsiteY2" fmla="*/ 107333 h 109100"/>
                <a:gd name="connsiteX3" fmla="*/ 2076 w 36248"/>
                <a:gd name="connsiteY3" fmla="*/ 105577 h 109100"/>
                <a:gd name="connsiteX4" fmla="*/ 1 w 36248"/>
                <a:gd name="connsiteY4" fmla="*/ 3751 h 109100"/>
                <a:gd name="connsiteX5" fmla="*/ 492 w 36248"/>
                <a:gd name="connsiteY5" fmla="*/ 1878 h 109100"/>
                <a:gd name="connsiteX6" fmla="*/ 1867 w 36248"/>
                <a:gd name="connsiteY6" fmla="*/ 516 h 109100"/>
                <a:gd name="connsiteX7" fmla="*/ 3697 w 36248"/>
                <a:gd name="connsiteY7" fmla="*/ 0 h 109100"/>
                <a:gd name="connsiteX8" fmla="*/ 5527 w 36248"/>
                <a:gd name="connsiteY8" fmla="*/ 516 h 109100"/>
                <a:gd name="connsiteX9" fmla="*/ 32140 w 36248"/>
                <a:gd name="connsiteY9" fmla="*/ 17199 h 109100"/>
                <a:gd name="connsiteX10" fmla="*/ 33725 w 36248"/>
                <a:gd name="connsiteY10" fmla="*/ 19500 h 109100"/>
                <a:gd name="connsiteX11" fmla="*/ 7468 w 36248"/>
                <a:gd name="connsiteY11" fmla="*/ 108525 h 109100"/>
                <a:gd name="connsiteX12" fmla="*/ 5675 w 36248"/>
                <a:gd name="connsiteY12" fmla="*/ 109100 h 109100"/>
                <a:gd name="connsiteX13" fmla="*/ 7332 w 36248"/>
                <a:gd name="connsiteY13" fmla="*/ 10223 h 109100"/>
                <a:gd name="connsiteX14" fmla="*/ 9126 w 36248"/>
                <a:gd name="connsiteY14" fmla="*/ 98673 h 109100"/>
                <a:gd name="connsiteX15" fmla="*/ 26958 w 36248"/>
                <a:gd name="connsiteY15" fmla="*/ 22520 h 109100"/>
                <a:gd name="connsiteX16" fmla="*/ 7332 w 36248"/>
                <a:gd name="connsiteY16" fmla="*/ 10223 h 10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248" h="109100">
                  <a:moveTo>
                    <a:pt x="5675" y="109100"/>
                  </a:moveTo>
                  <a:cubicBezTo>
                    <a:pt x="5036" y="109112"/>
                    <a:pt x="4410" y="108938"/>
                    <a:pt x="3881" y="108597"/>
                  </a:cubicBezTo>
                  <a:cubicBezTo>
                    <a:pt x="3341" y="108301"/>
                    <a:pt x="2887" y="107863"/>
                    <a:pt x="2567" y="107333"/>
                  </a:cubicBezTo>
                  <a:cubicBezTo>
                    <a:pt x="2248" y="106801"/>
                    <a:pt x="2076" y="106194"/>
                    <a:pt x="2076" y="105577"/>
                  </a:cubicBezTo>
                  <a:lnTo>
                    <a:pt x="1" y="3751"/>
                  </a:lnTo>
                  <a:cubicBezTo>
                    <a:pt x="-12" y="3094"/>
                    <a:pt x="160" y="2446"/>
                    <a:pt x="492" y="1878"/>
                  </a:cubicBezTo>
                  <a:cubicBezTo>
                    <a:pt x="811" y="1308"/>
                    <a:pt x="1290" y="838"/>
                    <a:pt x="1867" y="516"/>
                  </a:cubicBezTo>
                  <a:cubicBezTo>
                    <a:pt x="2420" y="178"/>
                    <a:pt x="3046" y="0"/>
                    <a:pt x="3697" y="0"/>
                  </a:cubicBezTo>
                  <a:cubicBezTo>
                    <a:pt x="4348" y="0"/>
                    <a:pt x="4974" y="178"/>
                    <a:pt x="5527" y="516"/>
                  </a:cubicBezTo>
                  <a:lnTo>
                    <a:pt x="32140" y="17199"/>
                  </a:lnTo>
                  <a:cubicBezTo>
                    <a:pt x="32939" y="17733"/>
                    <a:pt x="33516" y="18557"/>
                    <a:pt x="33725" y="19500"/>
                  </a:cubicBezTo>
                  <a:cubicBezTo>
                    <a:pt x="34302" y="22160"/>
                    <a:pt x="47455" y="84651"/>
                    <a:pt x="7468" y="108525"/>
                  </a:cubicBezTo>
                  <a:cubicBezTo>
                    <a:pt x="6927" y="108859"/>
                    <a:pt x="6313" y="109056"/>
                    <a:pt x="5675" y="109100"/>
                  </a:cubicBezTo>
                  <a:close/>
                  <a:moveTo>
                    <a:pt x="7332" y="10223"/>
                  </a:moveTo>
                  <a:lnTo>
                    <a:pt x="9126" y="98673"/>
                  </a:lnTo>
                  <a:cubicBezTo>
                    <a:pt x="35370" y="77100"/>
                    <a:pt x="28542" y="31293"/>
                    <a:pt x="26958" y="22520"/>
                  </a:cubicBezTo>
                  <a:lnTo>
                    <a:pt x="7332" y="10223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94" name="Полилиния: фигура 593">
              <a:extLst>
                <a:ext uri="{FF2B5EF4-FFF2-40B4-BE49-F238E27FC236}">
                  <a16:creationId xmlns:a16="http://schemas.microsoft.com/office/drawing/2014/main" id="{0FBEA84F-E624-99EB-0F9E-1A9B299FFC5A}"/>
                </a:ext>
              </a:extLst>
            </p:cNvPr>
            <p:cNvSpPr/>
            <p:nvPr/>
          </p:nvSpPr>
          <p:spPr>
            <a:xfrm>
              <a:off x="5428452" y="1985978"/>
              <a:ext cx="389664" cy="533037"/>
            </a:xfrm>
            <a:custGeom>
              <a:avLst/>
              <a:gdLst>
                <a:gd name="connsiteX0" fmla="*/ 174958 w 389664"/>
                <a:gd name="connsiteY0" fmla="*/ 0 h 533037"/>
                <a:gd name="connsiteX1" fmla="*/ 110813 w 389664"/>
                <a:gd name="connsiteY1" fmla="*/ 101106 h 533037"/>
                <a:gd name="connsiteX2" fmla="*/ 0 w 389664"/>
                <a:gd name="connsiteY2" fmla="*/ 178123 h 533037"/>
                <a:gd name="connsiteX3" fmla="*/ 31927 w 389664"/>
                <a:gd name="connsiteY3" fmla="*/ 360846 h 533037"/>
                <a:gd name="connsiteX4" fmla="*/ 200486 w 389664"/>
                <a:gd name="connsiteY4" fmla="*/ 530988 h 533037"/>
                <a:gd name="connsiteX5" fmla="*/ 272397 w 389664"/>
                <a:gd name="connsiteY5" fmla="*/ 516605 h 533037"/>
                <a:gd name="connsiteX6" fmla="*/ 389543 w 389664"/>
                <a:gd name="connsiteY6" fmla="*/ 330428 h 533037"/>
                <a:gd name="connsiteX7" fmla="*/ 376733 w 389664"/>
                <a:gd name="connsiteY7" fmla="*/ 190779 h 533037"/>
                <a:gd name="connsiteX8" fmla="*/ 309286 w 389664"/>
                <a:gd name="connsiteY8" fmla="*/ 152234 h 533037"/>
                <a:gd name="connsiteX9" fmla="*/ 257942 w 389664"/>
                <a:gd name="connsiteY9" fmla="*/ 96072 h 533037"/>
                <a:gd name="connsiteX10" fmla="*/ 273979 w 389664"/>
                <a:gd name="connsiteY10" fmla="*/ 155470 h 533037"/>
                <a:gd name="connsiteX11" fmla="*/ 174958 w 389664"/>
                <a:gd name="connsiteY11" fmla="*/ 0 h 533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9664" h="533037">
                  <a:moveTo>
                    <a:pt x="174958" y="0"/>
                  </a:moveTo>
                  <a:cubicBezTo>
                    <a:pt x="174958" y="0"/>
                    <a:pt x="174958" y="30491"/>
                    <a:pt x="110813" y="101106"/>
                  </a:cubicBezTo>
                  <a:cubicBezTo>
                    <a:pt x="46670" y="171722"/>
                    <a:pt x="0" y="178123"/>
                    <a:pt x="0" y="178123"/>
                  </a:cubicBezTo>
                  <a:cubicBezTo>
                    <a:pt x="0" y="178123"/>
                    <a:pt x="24737" y="334888"/>
                    <a:pt x="31927" y="360846"/>
                  </a:cubicBezTo>
                  <a:cubicBezTo>
                    <a:pt x="53501" y="438007"/>
                    <a:pt x="163524" y="524587"/>
                    <a:pt x="200486" y="530988"/>
                  </a:cubicBezTo>
                  <a:cubicBezTo>
                    <a:pt x="237448" y="537387"/>
                    <a:pt x="254995" y="527752"/>
                    <a:pt x="272397" y="516605"/>
                  </a:cubicBezTo>
                  <a:cubicBezTo>
                    <a:pt x="289800" y="505459"/>
                    <a:pt x="382567" y="416290"/>
                    <a:pt x="389543" y="330428"/>
                  </a:cubicBezTo>
                  <a:cubicBezTo>
                    <a:pt x="391127" y="311157"/>
                    <a:pt x="376733" y="190779"/>
                    <a:pt x="376733" y="190779"/>
                  </a:cubicBezTo>
                  <a:cubicBezTo>
                    <a:pt x="376733" y="190779"/>
                    <a:pt x="351067" y="185961"/>
                    <a:pt x="309286" y="152234"/>
                  </a:cubicBezTo>
                  <a:cubicBezTo>
                    <a:pt x="267507" y="118509"/>
                    <a:pt x="257942" y="96072"/>
                    <a:pt x="257942" y="96072"/>
                  </a:cubicBezTo>
                  <a:lnTo>
                    <a:pt x="273979" y="155470"/>
                  </a:lnTo>
                  <a:cubicBezTo>
                    <a:pt x="273979" y="155470"/>
                    <a:pt x="186248" y="70616"/>
                    <a:pt x="174958" y="0"/>
                  </a:cubicBezTo>
                  <a:close/>
                </a:path>
              </a:pathLst>
            </a:custGeom>
            <a:solidFill>
              <a:srgbClr val="FFFFFF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95" name="Полилиния: фигура 594">
              <a:extLst>
                <a:ext uri="{FF2B5EF4-FFF2-40B4-BE49-F238E27FC236}">
                  <a16:creationId xmlns:a16="http://schemas.microsoft.com/office/drawing/2014/main" id="{8F364FBF-E26C-AEAA-D1AA-4A17CF3970D7}"/>
                </a:ext>
              </a:extLst>
            </p:cNvPr>
            <p:cNvSpPr/>
            <p:nvPr/>
          </p:nvSpPr>
          <p:spPr>
            <a:xfrm>
              <a:off x="5424877" y="1982445"/>
              <a:ext cx="397617" cy="540489"/>
            </a:xfrm>
            <a:custGeom>
              <a:avLst/>
              <a:gdLst>
                <a:gd name="connsiteX0" fmla="*/ 226135 w 397617"/>
                <a:gd name="connsiteY0" fmla="*/ 540489 h 540489"/>
                <a:gd name="connsiteX1" fmla="*/ 203628 w 397617"/>
                <a:gd name="connsiteY1" fmla="*/ 538331 h 540489"/>
                <a:gd name="connsiteX2" fmla="*/ 32266 w 397617"/>
                <a:gd name="connsiteY2" fmla="*/ 365746 h 540489"/>
                <a:gd name="connsiteX3" fmla="*/ 50 w 397617"/>
                <a:gd name="connsiteY3" fmla="*/ 182303 h 540489"/>
                <a:gd name="connsiteX4" fmla="*/ 97 w 397617"/>
                <a:gd name="connsiteY4" fmla="*/ 180905 h 540489"/>
                <a:gd name="connsiteX5" fmla="*/ 697 w 397617"/>
                <a:gd name="connsiteY5" fmla="*/ 179642 h 540489"/>
                <a:gd name="connsiteX6" fmla="*/ 1738 w 397617"/>
                <a:gd name="connsiteY6" fmla="*/ 178685 h 540489"/>
                <a:gd name="connsiteX7" fmla="*/ 3069 w 397617"/>
                <a:gd name="connsiteY7" fmla="*/ 178204 h 540489"/>
                <a:gd name="connsiteX8" fmla="*/ 111726 w 397617"/>
                <a:gd name="connsiteY8" fmla="*/ 102266 h 540489"/>
                <a:gd name="connsiteX9" fmla="*/ 174935 w 397617"/>
                <a:gd name="connsiteY9" fmla="*/ 3533 h 540489"/>
                <a:gd name="connsiteX10" fmla="*/ 175953 w 397617"/>
                <a:gd name="connsiteY10" fmla="*/ 1127 h 540489"/>
                <a:gd name="connsiteX11" fmla="*/ 178315 w 397617"/>
                <a:gd name="connsiteY11" fmla="*/ 9 h 540489"/>
                <a:gd name="connsiteX12" fmla="*/ 180809 w 397617"/>
                <a:gd name="connsiteY12" fmla="*/ 778 h 540489"/>
                <a:gd name="connsiteX13" fmla="*/ 182127 w 397617"/>
                <a:gd name="connsiteY13" fmla="*/ 3031 h 540489"/>
                <a:gd name="connsiteX14" fmla="*/ 271009 w 397617"/>
                <a:gd name="connsiteY14" fmla="*/ 146851 h 540489"/>
                <a:gd name="connsiteX15" fmla="*/ 258424 w 397617"/>
                <a:gd name="connsiteY15" fmla="*/ 100756 h 540489"/>
                <a:gd name="connsiteX16" fmla="*/ 258727 w 397617"/>
                <a:gd name="connsiteY16" fmla="*/ 98147 h 540489"/>
                <a:gd name="connsiteX17" fmla="*/ 260724 w 397617"/>
                <a:gd name="connsiteY17" fmla="*/ 96441 h 540489"/>
                <a:gd name="connsiteX18" fmla="*/ 262139 w 397617"/>
                <a:gd name="connsiteY18" fmla="*/ 96061 h 540489"/>
                <a:gd name="connsiteX19" fmla="*/ 263586 w 397617"/>
                <a:gd name="connsiteY19" fmla="*/ 96289 h 540489"/>
                <a:gd name="connsiteX20" fmla="*/ 264815 w 397617"/>
                <a:gd name="connsiteY20" fmla="*/ 97085 h 540489"/>
                <a:gd name="connsiteX21" fmla="*/ 265615 w 397617"/>
                <a:gd name="connsiteY21" fmla="*/ 98312 h 540489"/>
                <a:gd name="connsiteX22" fmla="*/ 315952 w 397617"/>
                <a:gd name="connsiteY22" fmla="*/ 153107 h 540489"/>
                <a:gd name="connsiteX23" fmla="*/ 381744 w 397617"/>
                <a:gd name="connsiteY23" fmla="*/ 190932 h 540489"/>
                <a:gd name="connsiteX24" fmla="*/ 383722 w 397617"/>
                <a:gd name="connsiteY24" fmla="*/ 191987 h 540489"/>
                <a:gd name="connsiteX25" fmla="*/ 384631 w 397617"/>
                <a:gd name="connsiteY25" fmla="*/ 194024 h 540489"/>
                <a:gd name="connsiteX26" fmla="*/ 397501 w 397617"/>
                <a:gd name="connsiteY26" fmla="*/ 334393 h 540489"/>
                <a:gd name="connsiteX27" fmla="*/ 278703 w 397617"/>
                <a:gd name="connsiteY27" fmla="*/ 523302 h 540489"/>
                <a:gd name="connsiteX28" fmla="*/ 226135 w 397617"/>
                <a:gd name="connsiteY28" fmla="*/ 540489 h 540489"/>
                <a:gd name="connsiteX29" fmla="*/ 7671 w 397617"/>
                <a:gd name="connsiteY29" fmla="*/ 184605 h 540489"/>
                <a:gd name="connsiteX30" fmla="*/ 39169 w 397617"/>
                <a:gd name="connsiteY30" fmla="*/ 363733 h 540489"/>
                <a:gd name="connsiteX31" fmla="*/ 204562 w 397617"/>
                <a:gd name="connsiteY31" fmla="*/ 531356 h 540489"/>
                <a:gd name="connsiteX32" fmla="*/ 274243 w 397617"/>
                <a:gd name="connsiteY32" fmla="*/ 517406 h 540489"/>
                <a:gd name="connsiteX33" fmla="*/ 389801 w 397617"/>
                <a:gd name="connsiteY33" fmla="*/ 333962 h 540489"/>
                <a:gd name="connsiteX34" fmla="*/ 377225 w 397617"/>
                <a:gd name="connsiteY34" fmla="*/ 197332 h 540489"/>
                <a:gd name="connsiteX35" fmla="*/ 310846 w 397617"/>
                <a:gd name="connsiteY35" fmla="*/ 158716 h 540489"/>
                <a:gd name="connsiteX36" fmla="*/ 271223 w 397617"/>
                <a:gd name="connsiteY36" fmla="*/ 119885 h 540489"/>
                <a:gd name="connsiteX37" fmla="*/ 281579 w 397617"/>
                <a:gd name="connsiteY37" fmla="*/ 158141 h 540489"/>
                <a:gd name="connsiteX38" fmla="*/ 281414 w 397617"/>
                <a:gd name="connsiteY38" fmla="*/ 160427 h 540489"/>
                <a:gd name="connsiteX39" fmla="*/ 279925 w 397617"/>
                <a:gd name="connsiteY39" fmla="*/ 162168 h 540489"/>
                <a:gd name="connsiteX40" fmla="*/ 277683 w 397617"/>
                <a:gd name="connsiteY40" fmla="*/ 162641 h 540489"/>
                <a:gd name="connsiteX41" fmla="*/ 275610 w 397617"/>
                <a:gd name="connsiteY41" fmla="*/ 161664 h 540489"/>
                <a:gd name="connsiteX42" fmla="*/ 178315 w 397617"/>
                <a:gd name="connsiteY42" fmla="*/ 18635 h 540489"/>
                <a:gd name="connsiteX43" fmla="*/ 117048 w 397617"/>
                <a:gd name="connsiteY43" fmla="*/ 106941 h 540489"/>
                <a:gd name="connsiteX44" fmla="*/ 7671 w 397617"/>
                <a:gd name="connsiteY44" fmla="*/ 184605 h 540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397617" h="540489">
                  <a:moveTo>
                    <a:pt x="226135" y="540489"/>
                  </a:moveTo>
                  <a:cubicBezTo>
                    <a:pt x="218584" y="540440"/>
                    <a:pt x="211052" y="539718"/>
                    <a:pt x="203628" y="538331"/>
                  </a:cubicBezTo>
                  <a:cubicBezTo>
                    <a:pt x="163286" y="531141"/>
                    <a:pt x="54054" y="443266"/>
                    <a:pt x="32266" y="365746"/>
                  </a:cubicBezTo>
                  <a:cubicBezTo>
                    <a:pt x="25074" y="339571"/>
                    <a:pt x="1057" y="188703"/>
                    <a:pt x="50" y="182303"/>
                  </a:cubicBezTo>
                  <a:cubicBezTo>
                    <a:pt x="-30" y="181839"/>
                    <a:pt x="-13" y="181364"/>
                    <a:pt x="97" y="180905"/>
                  </a:cubicBezTo>
                  <a:cubicBezTo>
                    <a:pt x="209" y="180449"/>
                    <a:pt x="413" y="180018"/>
                    <a:pt x="697" y="179642"/>
                  </a:cubicBezTo>
                  <a:cubicBezTo>
                    <a:pt x="977" y="179257"/>
                    <a:pt x="1332" y="178932"/>
                    <a:pt x="1738" y="178685"/>
                  </a:cubicBezTo>
                  <a:cubicBezTo>
                    <a:pt x="2146" y="178438"/>
                    <a:pt x="2598" y="178275"/>
                    <a:pt x="3069" y="178204"/>
                  </a:cubicBezTo>
                  <a:cubicBezTo>
                    <a:pt x="3573" y="178204"/>
                    <a:pt x="49379" y="171013"/>
                    <a:pt x="111726" y="102266"/>
                  </a:cubicBezTo>
                  <a:cubicBezTo>
                    <a:pt x="174073" y="33520"/>
                    <a:pt x="174935" y="3822"/>
                    <a:pt x="174935" y="3533"/>
                  </a:cubicBezTo>
                  <a:cubicBezTo>
                    <a:pt x="174968" y="2634"/>
                    <a:pt x="175331" y="1777"/>
                    <a:pt x="175953" y="1127"/>
                  </a:cubicBezTo>
                  <a:cubicBezTo>
                    <a:pt x="176577" y="477"/>
                    <a:pt x="177417" y="79"/>
                    <a:pt x="178315" y="9"/>
                  </a:cubicBezTo>
                  <a:cubicBezTo>
                    <a:pt x="179214" y="-56"/>
                    <a:pt x="180103" y="218"/>
                    <a:pt x="180809" y="778"/>
                  </a:cubicBezTo>
                  <a:cubicBezTo>
                    <a:pt x="181514" y="1337"/>
                    <a:pt x="181985" y="2141"/>
                    <a:pt x="182127" y="3031"/>
                  </a:cubicBezTo>
                  <a:cubicBezTo>
                    <a:pt x="190828" y="57898"/>
                    <a:pt x="247996" y="122761"/>
                    <a:pt x="271009" y="146851"/>
                  </a:cubicBezTo>
                  <a:lnTo>
                    <a:pt x="258424" y="100756"/>
                  </a:lnTo>
                  <a:cubicBezTo>
                    <a:pt x="258192" y="99879"/>
                    <a:pt x="258301" y="98948"/>
                    <a:pt x="258727" y="98147"/>
                  </a:cubicBezTo>
                  <a:cubicBezTo>
                    <a:pt x="259155" y="97348"/>
                    <a:pt x="259868" y="96739"/>
                    <a:pt x="260724" y="96441"/>
                  </a:cubicBezTo>
                  <a:cubicBezTo>
                    <a:pt x="261164" y="96217"/>
                    <a:pt x="261647" y="96088"/>
                    <a:pt x="262139" y="96061"/>
                  </a:cubicBezTo>
                  <a:cubicBezTo>
                    <a:pt x="262631" y="96035"/>
                    <a:pt x="263125" y="96112"/>
                    <a:pt x="263586" y="96289"/>
                  </a:cubicBezTo>
                  <a:cubicBezTo>
                    <a:pt x="264046" y="96465"/>
                    <a:pt x="264465" y="96736"/>
                    <a:pt x="264815" y="97085"/>
                  </a:cubicBezTo>
                  <a:cubicBezTo>
                    <a:pt x="265165" y="97433"/>
                    <a:pt x="265437" y="97851"/>
                    <a:pt x="265615" y="98312"/>
                  </a:cubicBezTo>
                  <a:cubicBezTo>
                    <a:pt x="265615" y="98312"/>
                    <a:pt x="275610" y="120603"/>
                    <a:pt x="315952" y="153107"/>
                  </a:cubicBezTo>
                  <a:cubicBezTo>
                    <a:pt x="356294" y="185610"/>
                    <a:pt x="381536" y="190861"/>
                    <a:pt x="381744" y="190932"/>
                  </a:cubicBezTo>
                  <a:cubicBezTo>
                    <a:pt x="382506" y="191056"/>
                    <a:pt x="383194" y="191427"/>
                    <a:pt x="383722" y="191987"/>
                  </a:cubicBezTo>
                  <a:cubicBezTo>
                    <a:pt x="384238" y="192547"/>
                    <a:pt x="384557" y="193263"/>
                    <a:pt x="384631" y="194024"/>
                  </a:cubicBezTo>
                  <a:cubicBezTo>
                    <a:pt x="385269" y="198986"/>
                    <a:pt x="399012" y="314978"/>
                    <a:pt x="397501" y="334393"/>
                  </a:cubicBezTo>
                  <a:cubicBezTo>
                    <a:pt x="390305" y="421333"/>
                    <a:pt x="296824" y="511509"/>
                    <a:pt x="278703" y="523302"/>
                  </a:cubicBezTo>
                  <a:cubicBezTo>
                    <a:pt x="263442" y="534453"/>
                    <a:pt x="245036" y="540471"/>
                    <a:pt x="226135" y="540489"/>
                  </a:cubicBezTo>
                  <a:close/>
                  <a:moveTo>
                    <a:pt x="7671" y="184605"/>
                  </a:moveTo>
                  <a:cubicBezTo>
                    <a:pt x="11340" y="207616"/>
                    <a:pt x="32553" y="340146"/>
                    <a:pt x="39169" y="363733"/>
                  </a:cubicBezTo>
                  <a:cubicBezTo>
                    <a:pt x="60742" y="440318"/>
                    <a:pt x="169902" y="525243"/>
                    <a:pt x="204562" y="531356"/>
                  </a:cubicBezTo>
                  <a:cubicBezTo>
                    <a:pt x="239224" y="537468"/>
                    <a:pt x="256050" y="528983"/>
                    <a:pt x="274243" y="517406"/>
                  </a:cubicBezTo>
                  <a:cubicBezTo>
                    <a:pt x="292437" y="505828"/>
                    <a:pt x="382899" y="418313"/>
                    <a:pt x="389801" y="333962"/>
                  </a:cubicBezTo>
                  <a:cubicBezTo>
                    <a:pt x="391176" y="316775"/>
                    <a:pt x="379301" y="214734"/>
                    <a:pt x="377225" y="197332"/>
                  </a:cubicBezTo>
                  <a:cubicBezTo>
                    <a:pt x="369597" y="195246"/>
                    <a:pt x="345722" y="186905"/>
                    <a:pt x="310846" y="158716"/>
                  </a:cubicBezTo>
                  <a:cubicBezTo>
                    <a:pt x="296303" y="147209"/>
                    <a:pt x="283021" y="134194"/>
                    <a:pt x="271223" y="119885"/>
                  </a:cubicBezTo>
                  <a:lnTo>
                    <a:pt x="281579" y="158141"/>
                  </a:lnTo>
                  <a:cubicBezTo>
                    <a:pt x="281769" y="158901"/>
                    <a:pt x="281712" y="159702"/>
                    <a:pt x="281414" y="160427"/>
                  </a:cubicBezTo>
                  <a:cubicBezTo>
                    <a:pt x="281116" y="161151"/>
                    <a:pt x="280594" y="161761"/>
                    <a:pt x="279925" y="162168"/>
                  </a:cubicBezTo>
                  <a:cubicBezTo>
                    <a:pt x="279249" y="162566"/>
                    <a:pt x="278462" y="162732"/>
                    <a:pt x="277683" y="162641"/>
                  </a:cubicBezTo>
                  <a:cubicBezTo>
                    <a:pt x="276903" y="162550"/>
                    <a:pt x="276176" y="162207"/>
                    <a:pt x="275610" y="161664"/>
                  </a:cubicBezTo>
                  <a:cubicBezTo>
                    <a:pt x="272158" y="158428"/>
                    <a:pt x="197588" y="85942"/>
                    <a:pt x="178315" y="18635"/>
                  </a:cubicBezTo>
                  <a:cubicBezTo>
                    <a:pt x="172275" y="34455"/>
                    <a:pt x="156742" y="63147"/>
                    <a:pt x="117048" y="106941"/>
                  </a:cubicBezTo>
                  <a:cubicBezTo>
                    <a:pt x="62036" y="167561"/>
                    <a:pt x="19968" y="181583"/>
                    <a:pt x="7671" y="184605"/>
                  </a:cubicBez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96" name="Полилиния: фигура 595">
              <a:extLst>
                <a:ext uri="{FF2B5EF4-FFF2-40B4-BE49-F238E27FC236}">
                  <a16:creationId xmlns:a16="http://schemas.microsoft.com/office/drawing/2014/main" id="{2137E0FD-6571-F6A0-323B-688340DE97A1}"/>
                </a:ext>
              </a:extLst>
            </p:cNvPr>
            <p:cNvSpPr/>
            <p:nvPr/>
          </p:nvSpPr>
          <p:spPr>
            <a:xfrm>
              <a:off x="5516387" y="2253761"/>
              <a:ext cx="74413" cy="21742"/>
            </a:xfrm>
            <a:custGeom>
              <a:avLst/>
              <a:gdLst>
                <a:gd name="connsiteX0" fmla="*/ 37041 w 74413"/>
                <a:gd name="connsiteY0" fmla="*/ 21728 h 21742"/>
                <a:gd name="connsiteX1" fmla="*/ 1877 w 74413"/>
                <a:gd name="connsiteY1" fmla="*/ 13027 h 21742"/>
                <a:gd name="connsiteX2" fmla="*/ 800 w 74413"/>
                <a:gd name="connsiteY2" fmla="*/ 12147 h 21742"/>
                <a:gd name="connsiteX3" fmla="*/ 147 w 74413"/>
                <a:gd name="connsiteY3" fmla="*/ 10919 h 21742"/>
                <a:gd name="connsiteX4" fmla="*/ 20 w 74413"/>
                <a:gd name="connsiteY4" fmla="*/ 9535 h 21742"/>
                <a:gd name="connsiteX5" fmla="*/ 439 w 74413"/>
                <a:gd name="connsiteY5" fmla="*/ 8209 h 21742"/>
                <a:gd name="connsiteX6" fmla="*/ 1305 w 74413"/>
                <a:gd name="connsiteY6" fmla="*/ 7111 h 21742"/>
                <a:gd name="connsiteX7" fmla="*/ 2529 w 74413"/>
                <a:gd name="connsiteY7" fmla="*/ 6437 h 21742"/>
                <a:gd name="connsiteX8" fmla="*/ 3920 w 74413"/>
                <a:gd name="connsiteY8" fmla="*/ 6292 h 21742"/>
                <a:gd name="connsiteX9" fmla="*/ 5257 w 74413"/>
                <a:gd name="connsiteY9" fmla="*/ 6698 h 21742"/>
                <a:gd name="connsiteX10" fmla="*/ 68322 w 74413"/>
                <a:gd name="connsiteY10" fmla="*/ 1089 h 21742"/>
                <a:gd name="connsiteX11" fmla="*/ 69468 w 74413"/>
                <a:gd name="connsiteY11" fmla="*/ 284 h 21742"/>
                <a:gd name="connsiteX12" fmla="*/ 70839 w 74413"/>
                <a:gd name="connsiteY12" fmla="*/ 0 h 21742"/>
                <a:gd name="connsiteX13" fmla="*/ 72211 w 74413"/>
                <a:gd name="connsiteY13" fmla="*/ 284 h 21742"/>
                <a:gd name="connsiteX14" fmla="*/ 73356 w 74413"/>
                <a:gd name="connsiteY14" fmla="*/ 1089 h 21742"/>
                <a:gd name="connsiteX15" fmla="*/ 74139 w 74413"/>
                <a:gd name="connsiteY15" fmla="*/ 2241 h 21742"/>
                <a:gd name="connsiteX16" fmla="*/ 74414 w 74413"/>
                <a:gd name="connsiteY16" fmla="*/ 3607 h 21742"/>
                <a:gd name="connsiteX17" fmla="*/ 74139 w 74413"/>
                <a:gd name="connsiteY17" fmla="*/ 4971 h 21742"/>
                <a:gd name="connsiteX18" fmla="*/ 73356 w 74413"/>
                <a:gd name="connsiteY18" fmla="*/ 6123 h 21742"/>
                <a:gd name="connsiteX19" fmla="*/ 56906 w 74413"/>
                <a:gd name="connsiteY19" fmla="*/ 17899 h 21742"/>
                <a:gd name="connsiteX20" fmla="*/ 37041 w 74413"/>
                <a:gd name="connsiteY20" fmla="*/ 21728 h 2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4413" h="21742">
                  <a:moveTo>
                    <a:pt x="37041" y="21728"/>
                  </a:moveTo>
                  <a:cubicBezTo>
                    <a:pt x="24825" y="21433"/>
                    <a:pt x="12821" y="18464"/>
                    <a:pt x="1877" y="13027"/>
                  </a:cubicBezTo>
                  <a:cubicBezTo>
                    <a:pt x="1463" y="12808"/>
                    <a:pt x="1097" y="12508"/>
                    <a:pt x="800" y="12147"/>
                  </a:cubicBezTo>
                  <a:cubicBezTo>
                    <a:pt x="503" y="11785"/>
                    <a:pt x="281" y="11367"/>
                    <a:pt x="147" y="10919"/>
                  </a:cubicBezTo>
                  <a:cubicBezTo>
                    <a:pt x="13" y="10471"/>
                    <a:pt x="-30" y="10001"/>
                    <a:pt x="20" y="9535"/>
                  </a:cubicBezTo>
                  <a:cubicBezTo>
                    <a:pt x="71" y="9070"/>
                    <a:pt x="212" y="8619"/>
                    <a:pt x="439" y="8209"/>
                  </a:cubicBezTo>
                  <a:cubicBezTo>
                    <a:pt x="652" y="7789"/>
                    <a:pt x="945" y="7415"/>
                    <a:pt x="1305" y="7111"/>
                  </a:cubicBezTo>
                  <a:cubicBezTo>
                    <a:pt x="1664" y="6807"/>
                    <a:pt x="2080" y="6578"/>
                    <a:pt x="2529" y="6437"/>
                  </a:cubicBezTo>
                  <a:cubicBezTo>
                    <a:pt x="2978" y="6297"/>
                    <a:pt x="3451" y="6246"/>
                    <a:pt x="3920" y="6292"/>
                  </a:cubicBezTo>
                  <a:cubicBezTo>
                    <a:pt x="4388" y="6337"/>
                    <a:pt x="4842" y="6475"/>
                    <a:pt x="5257" y="6698"/>
                  </a:cubicBezTo>
                  <a:cubicBezTo>
                    <a:pt x="6910" y="7562"/>
                    <a:pt x="44808" y="27480"/>
                    <a:pt x="68322" y="1089"/>
                  </a:cubicBezTo>
                  <a:cubicBezTo>
                    <a:pt x="68645" y="745"/>
                    <a:pt x="69035" y="472"/>
                    <a:pt x="69468" y="284"/>
                  </a:cubicBezTo>
                  <a:cubicBezTo>
                    <a:pt x="69900" y="97"/>
                    <a:pt x="70367" y="0"/>
                    <a:pt x="70839" y="0"/>
                  </a:cubicBezTo>
                  <a:cubicBezTo>
                    <a:pt x="71310" y="0"/>
                    <a:pt x="71777" y="97"/>
                    <a:pt x="72211" y="284"/>
                  </a:cubicBezTo>
                  <a:cubicBezTo>
                    <a:pt x="72643" y="472"/>
                    <a:pt x="73033" y="745"/>
                    <a:pt x="73356" y="1089"/>
                  </a:cubicBezTo>
                  <a:cubicBezTo>
                    <a:pt x="73690" y="1417"/>
                    <a:pt x="73957" y="1809"/>
                    <a:pt x="74139" y="2241"/>
                  </a:cubicBezTo>
                  <a:cubicBezTo>
                    <a:pt x="74321" y="2674"/>
                    <a:pt x="74414" y="3138"/>
                    <a:pt x="74414" y="3607"/>
                  </a:cubicBezTo>
                  <a:cubicBezTo>
                    <a:pt x="74414" y="4075"/>
                    <a:pt x="74321" y="4539"/>
                    <a:pt x="74139" y="4971"/>
                  </a:cubicBezTo>
                  <a:cubicBezTo>
                    <a:pt x="73957" y="5404"/>
                    <a:pt x="73690" y="5796"/>
                    <a:pt x="73356" y="6123"/>
                  </a:cubicBezTo>
                  <a:cubicBezTo>
                    <a:pt x="68785" y="11188"/>
                    <a:pt x="63174" y="15205"/>
                    <a:pt x="56906" y="17899"/>
                  </a:cubicBezTo>
                  <a:cubicBezTo>
                    <a:pt x="50637" y="20592"/>
                    <a:pt x="43862" y="21899"/>
                    <a:pt x="37041" y="21728"/>
                  </a:cubicBez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97" name="Полилиния: фигура 596">
              <a:extLst>
                <a:ext uri="{FF2B5EF4-FFF2-40B4-BE49-F238E27FC236}">
                  <a16:creationId xmlns:a16="http://schemas.microsoft.com/office/drawing/2014/main" id="{EC9F1393-6647-A96F-EA56-F03B814C35B5}"/>
                </a:ext>
              </a:extLst>
            </p:cNvPr>
            <p:cNvSpPr/>
            <p:nvPr/>
          </p:nvSpPr>
          <p:spPr>
            <a:xfrm>
              <a:off x="5490235" y="2187453"/>
              <a:ext cx="99530" cy="35253"/>
            </a:xfrm>
            <a:custGeom>
              <a:avLst/>
              <a:gdLst>
                <a:gd name="connsiteX0" fmla="*/ 7246 w 99530"/>
                <a:gd name="connsiteY0" fmla="*/ 35254 h 35253"/>
                <a:gd name="connsiteX1" fmla="*/ 3307 w 99530"/>
                <a:gd name="connsiteY1" fmla="*/ 34115 h 35253"/>
                <a:gd name="connsiteX2" fmla="*/ 631 w 99530"/>
                <a:gd name="connsiteY2" fmla="*/ 31009 h 35253"/>
                <a:gd name="connsiteX3" fmla="*/ 88 w 99530"/>
                <a:gd name="connsiteY3" fmla="*/ 26945 h 35253"/>
                <a:gd name="connsiteX4" fmla="*/ 1852 w 99530"/>
                <a:gd name="connsiteY4" fmla="*/ 23245 h 35253"/>
                <a:gd name="connsiteX5" fmla="*/ 93467 w 99530"/>
                <a:gd name="connsiteY5" fmla="*/ 1672 h 35253"/>
                <a:gd name="connsiteX6" fmla="*/ 96107 w 99530"/>
                <a:gd name="connsiteY6" fmla="*/ 2648 h 35253"/>
                <a:gd name="connsiteX7" fmla="*/ 98170 w 99530"/>
                <a:gd name="connsiteY7" fmla="*/ 4565 h 35253"/>
                <a:gd name="connsiteX8" fmla="*/ 99339 w 99530"/>
                <a:gd name="connsiteY8" fmla="*/ 7127 h 35253"/>
                <a:gd name="connsiteX9" fmla="*/ 99435 w 99530"/>
                <a:gd name="connsiteY9" fmla="*/ 9941 h 35253"/>
                <a:gd name="connsiteX10" fmla="*/ 98458 w 99530"/>
                <a:gd name="connsiteY10" fmla="*/ 12581 h 35253"/>
                <a:gd name="connsiteX11" fmla="*/ 96542 w 99530"/>
                <a:gd name="connsiteY11" fmla="*/ 14644 h 35253"/>
                <a:gd name="connsiteX12" fmla="*/ 93980 w 99530"/>
                <a:gd name="connsiteY12" fmla="*/ 15814 h 35253"/>
                <a:gd name="connsiteX13" fmla="*/ 91165 w 99530"/>
                <a:gd name="connsiteY13" fmla="*/ 15909 h 35253"/>
                <a:gd name="connsiteX14" fmla="*/ 12639 w 99530"/>
                <a:gd name="connsiteY14" fmla="*/ 32808 h 35253"/>
                <a:gd name="connsiteX15" fmla="*/ 10206 w 99530"/>
                <a:gd name="connsiteY15" fmla="*/ 34613 h 35253"/>
                <a:gd name="connsiteX16" fmla="*/ 7246 w 99530"/>
                <a:gd name="connsiteY16" fmla="*/ 35254 h 3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9530" h="35253">
                  <a:moveTo>
                    <a:pt x="7246" y="35254"/>
                  </a:moveTo>
                  <a:cubicBezTo>
                    <a:pt x="5850" y="35265"/>
                    <a:pt x="4482" y="34869"/>
                    <a:pt x="3307" y="34115"/>
                  </a:cubicBezTo>
                  <a:cubicBezTo>
                    <a:pt x="2133" y="33361"/>
                    <a:pt x="1203" y="32282"/>
                    <a:pt x="631" y="31009"/>
                  </a:cubicBezTo>
                  <a:cubicBezTo>
                    <a:pt x="59" y="29736"/>
                    <a:pt x="-130" y="28323"/>
                    <a:pt x="88" y="26945"/>
                  </a:cubicBezTo>
                  <a:cubicBezTo>
                    <a:pt x="304" y="25566"/>
                    <a:pt x="918" y="24280"/>
                    <a:pt x="1852" y="23245"/>
                  </a:cubicBezTo>
                  <a:cubicBezTo>
                    <a:pt x="29898" y="-8253"/>
                    <a:pt x="90878" y="1240"/>
                    <a:pt x="93467" y="1672"/>
                  </a:cubicBezTo>
                  <a:cubicBezTo>
                    <a:pt x="94402" y="1820"/>
                    <a:pt x="95300" y="2152"/>
                    <a:pt x="96107" y="2648"/>
                  </a:cubicBezTo>
                  <a:cubicBezTo>
                    <a:pt x="96915" y="3146"/>
                    <a:pt x="97616" y="3796"/>
                    <a:pt x="98170" y="4565"/>
                  </a:cubicBezTo>
                  <a:cubicBezTo>
                    <a:pt x="98725" y="5334"/>
                    <a:pt x="99122" y="6204"/>
                    <a:pt x="99339" y="7127"/>
                  </a:cubicBezTo>
                  <a:cubicBezTo>
                    <a:pt x="99557" y="8049"/>
                    <a:pt x="99589" y="9006"/>
                    <a:pt x="99435" y="9941"/>
                  </a:cubicBezTo>
                  <a:cubicBezTo>
                    <a:pt x="99287" y="10877"/>
                    <a:pt x="98955" y="11774"/>
                    <a:pt x="98458" y="12581"/>
                  </a:cubicBezTo>
                  <a:cubicBezTo>
                    <a:pt x="97962" y="13389"/>
                    <a:pt x="97309" y="14091"/>
                    <a:pt x="96542" y="14644"/>
                  </a:cubicBezTo>
                  <a:cubicBezTo>
                    <a:pt x="95773" y="15200"/>
                    <a:pt x="94902" y="15596"/>
                    <a:pt x="93980" y="15814"/>
                  </a:cubicBezTo>
                  <a:cubicBezTo>
                    <a:pt x="93058" y="16031"/>
                    <a:pt x="92101" y="16063"/>
                    <a:pt x="91165" y="15909"/>
                  </a:cubicBezTo>
                  <a:cubicBezTo>
                    <a:pt x="90662" y="15909"/>
                    <a:pt x="35363" y="7281"/>
                    <a:pt x="12639" y="32808"/>
                  </a:cubicBezTo>
                  <a:cubicBezTo>
                    <a:pt x="11965" y="33576"/>
                    <a:pt x="11136" y="34190"/>
                    <a:pt x="10206" y="34613"/>
                  </a:cubicBezTo>
                  <a:cubicBezTo>
                    <a:pt x="9276" y="35034"/>
                    <a:pt x="8267" y="35252"/>
                    <a:pt x="7246" y="35254"/>
                  </a:cubicBez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98" name="Полилиния: фигура 597">
              <a:extLst>
                <a:ext uri="{FF2B5EF4-FFF2-40B4-BE49-F238E27FC236}">
                  <a16:creationId xmlns:a16="http://schemas.microsoft.com/office/drawing/2014/main" id="{1EE758EB-6A81-AAD4-B163-B32BFC06899E}"/>
                </a:ext>
              </a:extLst>
            </p:cNvPr>
            <p:cNvSpPr/>
            <p:nvPr/>
          </p:nvSpPr>
          <p:spPr>
            <a:xfrm>
              <a:off x="5699501" y="2238975"/>
              <a:ext cx="68321" cy="21557"/>
            </a:xfrm>
            <a:custGeom>
              <a:avLst/>
              <a:gdLst>
                <a:gd name="connsiteX0" fmla="*/ 33201 w 68321"/>
                <a:gd name="connsiteY0" fmla="*/ 21557 h 21557"/>
                <a:gd name="connsiteX1" fmla="*/ 1057 w 68321"/>
                <a:gd name="connsiteY1" fmla="*/ 9476 h 21557"/>
                <a:gd name="connsiteX2" fmla="*/ 275 w 68321"/>
                <a:gd name="connsiteY2" fmla="*/ 8324 h 21557"/>
                <a:gd name="connsiteX3" fmla="*/ 0 w 68321"/>
                <a:gd name="connsiteY3" fmla="*/ 6960 h 21557"/>
                <a:gd name="connsiteX4" fmla="*/ 275 w 68321"/>
                <a:gd name="connsiteY4" fmla="*/ 5594 h 21557"/>
                <a:gd name="connsiteX5" fmla="*/ 1057 w 68321"/>
                <a:gd name="connsiteY5" fmla="*/ 4443 h 21557"/>
                <a:gd name="connsiteX6" fmla="*/ 3537 w 68321"/>
                <a:gd name="connsiteY6" fmla="*/ 3225 h 21557"/>
                <a:gd name="connsiteX7" fmla="*/ 6163 w 68321"/>
                <a:gd name="connsiteY7" fmla="*/ 4084 h 21557"/>
                <a:gd name="connsiteX8" fmla="*/ 34798 w 68321"/>
                <a:gd name="connsiteY8" fmla="*/ 14164 h 21557"/>
                <a:gd name="connsiteX9" fmla="*/ 62181 w 68321"/>
                <a:gd name="connsiteY9" fmla="*/ 1064 h 21557"/>
                <a:gd name="connsiteX10" fmla="*/ 63351 w 68321"/>
                <a:gd name="connsiteY10" fmla="*/ 276 h 21557"/>
                <a:gd name="connsiteX11" fmla="*/ 64734 w 68321"/>
                <a:gd name="connsiteY11" fmla="*/ 0 h 21557"/>
                <a:gd name="connsiteX12" fmla="*/ 66117 w 68321"/>
                <a:gd name="connsiteY12" fmla="*/ 276 h 21557"/>
                <a:gd name="connsiteX13" fmla="*/ 67288 w 68321"/>
                <a:gd name="connsiteY13" fmla="*/ 1064 h 21557"/>
                <a:gd name="connsiteX14" fmla="*/ 68322 w 68321"/>
                <a:gd name="connsiteY14" fmla="*/ 3616 h 21557"/>
                <a:gd name="connsiteX15" fmla="*/ 67288 w 68321"/>
                <a:gd name="connsiteY15" fmla="*/ 6169 h 21557"/>
                <a:gd name="connsiteX16" fmla="*/ 51840 w 68321"/>
                <a:gd name="connsiteY16" fmla="*/ 17396 h 21557"/>
                <a:gd name="connsiteX17" fmla="*/ 33201 w 68321"/>
                <a:gd name="connsiteY17" fmla="*/ 21557 h 21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8321" h="21557">
                  <a:moveTo>
                    <a:pt x="33201" y="21557"/>
                  </a:moveTo>
                  <a:cubicBezTo>
                    <a:pt x="21450" y="21172"/>
                    <a:pt x="10154" y="16926"/>
                    <a:pt x="1057" y="9476"/>
                  </a:cubicBezTo>
                  <a:cubicBezTo>
                    <a:pt x="722" y="9148"/>
                    <a:pt x="457" y="8757"/>
                    <a:pt x="275" y="8324"/>
                  </a:cubicBezTo>
                  <a:cubicBezTo>
                    <a:pt x="93" y="7893"/>
                    <a:pt x="0" y="7429"/>
                    <a:pt x="0" y="6960"/>
                  </a:cubicBezTo>
                  <a:cubicBezTo>
                    <a:pt x="0" y="6491"/>
                    <a:pt x="93" y="6026"/>
                    <a:pt x="275" y="5594"/>
                  </a:cubicBezTo>
                  <a:cubicBezTo>
                    <a:pt x="457" y="5163"/>
                    <a:pt x="722" y="4771"/>
                    <a:pt x="1057" y="4443"/>
                  </a:cubicBezTo>
                  <a:cubicBezTo>
                    <a:pt x="1694" y="3730"/>
                    <a:pt x="2584" y="3293"/>
                    <a:pt x="3537" y="3225"/>
                  </a:cubicBezTo>
                  <a:cubicBezTo>
                    <a:pt x="4491" y="3158"/>
                    <a:pt x="5433" y="3466"/>
                    <a:pt x="6163" y="4084"/>
                  </a:cubicBezTo>
                  <a:cubicBezTo>
                    <a:pt x="13996" y="11105"/>
                    <a:pt x="24293" y="14730"/>
                    <a:pt x="34798" y="14164"/>
                  </a:cubicBezTo>
                  <a:cubicBezTo>
                    <a:pt x="45300" y="13598"/>
                    <a:pt x="55150" y="8885"/>
                    <a:pt x="62181" y="1064"/>
                  </a:cubicBezTo>
                  <a:cubicBezTo>
                    <a:pt x="62515" y="726"/>
                    <a:pt x="62913" y="458"/>
                    <a:pt x="63351" y="276"/>
                  </a:cubicBezTo>
                  <a:cubicBezTo>
                    <a:pt x="63790" y="93"/>
                    <a:pt x="64260" y="0"/>
                    <a:pt x="64734" y="0"/>
                  </a:cubicBezTo>
                  <a:cubicBezTo>
                    <a:pt x="65208" y="0"/>
                    <a:pt x="65679" y="93"/>
                    <a:pt x="66117" y="276"/>
                  </a:cubicBezTo>
                  <a:cubicBezTo>
                    <a:pt x="66556" y="458"/>
                    <a:pt x="66952" y="726"/>
                    <a:pt x="67288" y="1064"/>
                  </a:cubicBezTo>
                  <a:cubicBezTo>
                    <a:pt x="67951" y="1748"/>
                    <a:pt x="68322" y="2663"/>
                    <a:pt x="68322" y="3616"/>
                  </a:cubicBezTo>
                  <a:cubicBezTo>
                    <a:pt x="68322" y="4569"/>
                    <a:pt x="67951" y="5485"/>
                    <a:pt x="67288" y="6169"/>
                  </a:cubicBezTo>
                  <a:cubicBezTo>
                    <a:pt x="62960" y="10929"/>
                    <a:pt x="57702" y="14750"/>
                    <a:pt x="51840" y="17396"/>
                  </a:cubicBezTo>
                  <a:cubicBezTo>
                    <a:pt x="45977" y="20044"/>
                    <a:pt x="39634" y="21460"/>
                    <a:pt x="33201" y="21557"/>
                  </a:cubicBez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99" name="Полилиния: фигура 598">
              <a:extLst>
                <a:ext uri="{FF2B5EF4-FFF2-40B4-BE49-F238E27FC236}">
                  <a16:creationId xmlns:a16="http://schemas.microsoft.com/office/drawing/2014/main" id="{D6A2BCE0-F59E-C48A-2356-5BBB54607D1C}"/>
                </a:ext>
              </a:extLst>
            </p:cNvPr>
            <p:cNvSpPr/>
            <p:nvPr/>
          </p:nvSpPr>
          <p:spPr>
            <a:xfrm>
              <a:off x="5674771" y="2171912"/>
              <a:ext cx="101130" cy="29943"/>
            </a:xfrm>
            <a:custGeom>
              <a:avLst/>
              <a:gdLst>
                <a:gd name="connsiteX0" fmla="*/ 93961 w 101130"/>
                <a:gd name="connsiteY0" fmla="*/ 29942 h 29943"/>
                <a:gd name="connsiteX1" fmla="*/ 89503 w 101130"/>
                <a:gd name="connsiteY1" fmla="*/ 28360 h 29943"/>
                <a:gd name="connsiteX2" fmla="*/ 10400 w 101130"/>
                <a:gd name="connsiteY2" fmla="*/ 22751 h 29943"/>
                <a:gd name="connsiteX3" fmla="*/ 4913 w 101130"/>
                <a:gd name="connsiteY3" fmla="*/ 23127 h 29943"/>
                <a:gd name="connsiteX4" fmla="*/ 765 w 101130"/>
                <a:gd name="connsiteY4" fmla="*/ 19515 h 29943"/>
                <a:gd name="connsiteX5" fmla="*/ 358 w 101130"/>
                <a:gd name="connsiteY5" fmla="*/ 14044 h 29943"/>
                <a:gd name="connsiteX6" fmla="*/ 3928 w 101130"/>
                <a:gd name="connsiteY6" fmla="*/ 9879 h 29943"/>
                <a:gd name="connsiteX7" fmla="*/ 98347 w 101130"/>
                <a:gd name="connsiteY7" fmla="*/ 17070 h 29943"/>
                <a:gd name="connsiteX8" fmla="*/ 100838 w 101130"/>
                <a:gd name="connsiteY8" fmla="*/ 20721 h 29943"/>
                <a:gd name="connsiteX9" fmla="*/ 100723 w 101130"/>
                <a:gd name="connsiteY9" fmla="*/ 25140 h 29943"/>
                <a:gd name="connsiteX10" fmla="*/ 98045 w 101130"/>
                <a:gd name="connsiteY10" fmla="*/ 28656 h 29943"/>
                <a:gd name="connsiteX11" fmla="*/ 93817 w 101130"/>
                <a:gd name="connsiteY11" fmla="*/ 29942 h 29943"/>
                <a:gd name="connsiteX12" fmla="*/ 93961 w 101130"/>
                <a:gd name="connsiteY12" fmla="*/ 29942 h 29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130" h="29943">
                  <a:moveTo>
                    <a:pt x="93961" y="29942"/>
                  </a:moveTo>
                  <a:cubicBezTo>
                    <a:pt x="92338" y="29933"/>
                    <a:pt x="90767" y="29376"/>
                    <a:pt x="89503" y="28360"/>
                  </a:cubicBezTo>
                  <a:cubicBezTo>
                    <a:pt x="55129" y="1106"/>
                    <a:pt x="10977" y="22535"/>
                    <a:pt x="10400" y="22751"/>
                  </a:cubicBezTo>
                  <a:cubicBezTo>
                    <a:pt x="8693" y="23599"/>
                    <a:pt x="6720" y="23734"/>
                    <a:pt x="4913" y="23127"/>
                  </a:cubicBezTo>
                  <a:cubicBezTo>
                    <a:pt x="3107" y="22520"/>
                    <a:pt x="1614" y="21221"/>
                    <a:pt x="765" y="19515"/>
                  </a:cubicBezTo>
                  <a:cubicBezTo>
                    <a:pt x="-88" y="17817"/>
                    <a:pt x="-234" y="15851"/>
                    <a:pt x="358" y="14044"/>
                  </a:cubicBezTo>
                  <a:cubicBezTo>
                    <a:pt x="951" y="12239"/>
                    <a:pt x="2235" y="10742"/>
                    <a:pt x="3928" y="9879"/>
                  </a:cubicBezTo>
                  <a:cubicBezTo>
                    <a:pt x="6086" y="8801"/>
                    <a:pt x="56712" y="-15864"/>
                    <a:pt x="98347" y="17070"/>
                  </a:cubicBezTo>
                  <a:cubicBezTo>
                    <a:pt x="99540" y="17996"/>
                    <a:pt x="100412" y="19273"/>
                    <a:pt x="100838" y="20721"/>
                  </a:cubicBezTo>
                  <a:cubicBezTo>
                    <a:pt x="101264" y="22169"/>
                    <a:pt x="101224" y="23715"/>
                    <a:pt x="100723" y="25140"/>
                  </a:cubicBezTo>
                  <a:cubicBezTo>
                    <a:pt x="100222" y="26563"/>
                    <a:pt x="99284" y="27794"/>
                    <a:pt x="98045" y="28656"/>
                  </a:cubicBezTo>
                  <a:cubicBezTo>
                    <a:pt x="96806" y="29518"/>
                    <a:pt x="95326" y="29968"/>
                    <a:pt x="93817" y="29942"/>
                  </a:cubicBezTo>
                  <a:lnTo>
                    <a:pt x="93961" y="29942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600" name="Полилиния: фигура 599">
              <a:extLst>
                <a:ext uri="{FF2B5EF4-FFF2-40B4-BE49-F238E27FC236}">
                  <a16:creationId xmlns:a16="http://schemas.microsoft.com/office/drawing/2014/main" id="{19FEF2B4-259D-B01B-55A0-F250A38BF361}"/>
                </a:ext>
              </a:extLst>
            </p:cNvPr>
            <p:cNvSpPr/>
            <p:nvPr/>
          </p:nvSpPr>
          <p:spPr>
            <a:xfrm>
              <a:off x="5607650" y="2322605"/>
              <a:ext cx="79637" cy="49105"/>
            </a:xfrm>
            <a:custGeom>
              <a:avLst/>
              <a:gdLst>
                <a:gd name="connsiteX0" fmla="*/ 42000 w 79637"/>
                <a:gd name="connsiteY0" fmla="*/ 49100 h 49105"/>
                <a:gd name="connsiteX1" fmla="*/ 6476 w 79637"/>
                <a:gd name="connsiteY1" fmla="*/ 35437 h 49105"/>
                <a:gd name="connsiteX2" fmla="*/ 219 w 79637"/>
                <a:gd name="connsiteY2" fmla="*/ 9766 h 49105"/>
                <a:gd name="connsiteX3" fmla="*/ 1536 w 79637"/>
                <a:gd name="connsiteY3" fmla="*/ 7321 h 49105"/>
                <a:gd name="connsiteX4" fmla="*/ 4175 w 79637"/>
                <a:gd name="connsiteY4" fmla="*/ 6457 h 49105"/>
                <a:gd name="connsiteX5" fmla="*/ 6595 w 79637"/>
                <a:gd name="connsiteY5" fmla="*/ 7779 h 49105"/>
                <a:gd name="connsiteX6" fmla="*/ 7411 w 79637"/>
                <a:gd name="connsiteY6" fmla="*/ 10413 h 49105"/>
                <a:gd name="connsiteX7" fmla="*/ 10791 w 79637"/>
                <a:gd name="connsiteY7" fmla="*/ 29685 h 49105"/>
                <a:gd name="connsiteX8" fmla="*/ 48759 w 79637"/>
                <a:gd name="connsiteY8" fmla="*/ 40544 h 49105"/>
                <a:gd name="connsiteX9" fmla="*/ 72345 w 79637"/>
                <a:gd name="connsiteY9" fmla="*/ 17173 h 49105"/>
                <a:gd name="connsiteX10" fmla="*/ 70836 w 79637"/>
                <a:gd name="connsiteY10" fmla="*/ 4012 h 49105"/>
                <a:gd name="connsiteX11" fmla="*/ 71610 w 79637"/>
                <a:gd name="connsiteY11" fmla="*/ 1354 h 49105"/>
                <a:gd name="connsiteX12" fmla="*/ 74035 w 79637"/>
                <a:gd name="connsiteY12" fmla="*/ 22 h 49105"/>
                <a:gd name="connsiteX13" fmla="*/ 76694 w 79637"/>
                <a:gd name="connsiteY13" fmla="*/ 794 h 49105"/>
                <a:gd name="connsiteX14" fmla="*/ 78027 w 79637"/>
                <a:gd name="connsiteY14" fmla="*/ 3221 h 49105"/>
                <a:gd name="connsiteX15" fmla="*/ 79608 w 79637"/>
                <a:gd name="connsiteY15" fmla="*/ 17604 h 49105"/>
                <a:gd name="connsiteX16" fmla="*/ 79034 w 79637"/>
                <a:gd name="connsiteY16" fmla="*/ 19976 h 49105"/>
                <a:gd name="connsiteX17" fmla="*/ 51995 w 79637"/>
                <a:gd name="connsiteY17" fmla="*/ 46943 h 49105"/>
                <a:gd name="connsiteX18" fmla="*/ 42000 w 79637"/>
                <a:gd name="connsiteY18" fmla="*/ 49100 h 49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637" h="49105">
                  <a:moveTo>
                    <a:pt x="42000" y="49100"/>
                  </a:moveTo>
                  <a:cubicBezTo>
                    <a:pt x="29134" y="47872"/>
                    <a:pt x="16849" y="43147"/>
                    <a:pt x="6476" y="35437"/>
                  </a:cubicBezTo>
                  <a:cubicBezTo>
                    <a:pt x="-1147" y="29685"/>
                    <a:pt x="-68" y="13002"/>
                    <a:pt x="219" y="9766"/>
                  </a:cubicBezTo>
                  <a:cubicBezTo>
                    <a:pt x="328" y="8812"/>
                    <a:pt x="800" y="7937"/>
                    <a:pt x="1536" y="7321"/>
                  </a:cubicBezTo>
                  <a:cubicBezTo>
                    <a:pt x="2273" y="6705"/>
                    <a:pt x="3217" y="6396"/>
                    <a:pt x="4175" y="6457"/>
                  </a:cubicBezTo>
                  <a:cubicBezTo>
                    <a:pt x="5123" y="6567"/>
                    <a:pt x="5991" y="7041"/>
                    <a:pt x="6595" y="7779"/>
                  </a:cubicBezTo>
                  <a:cubicBezTo>
                    <a:pt x="7200" y="8517"/>
                    <a:pt x="7492" y="9462"/>
                    <a:pt x="7411" y="10413"/>
                  </a:cubicBezTo>
                  <a:cubicBezTo>
                    <a:pt x="6835" y="16740"/>
                    <a:pt x="7411" y="27240"/>
                    <a:pt x="10791" y="29685"/>
                  </a:cubicBezTo>
                  <a:cubicBezTo>
                    <a:pt x="17190" y="34430"/>
                    <a:pt x="38045" y="45936"/>
                    <a:pt x="48759" y="40544"/>
                  </a:cubicBezTo>
                  <a:cubicBezTo>
                    <a:pt x="58084" y="34382"/>
                    <a:pt x="66099" y="26440"/>
                    <a:pt x="72345" y="17173"/>
                  </a:cubicBezTo>
                  <a:lnTo>
                    <a:pt x="70836" y="4012"/>
                  </a:lnTo>
                  <a:cubicBezTo>
                    <a:pt x="70730" y="3059"/>
                    <a:pt x="71009" y="2102"/>
                    <a:pt x="71610" y="1354"/>
                  </a:cubicBezTo>
                  <a:cubicBezTo>
                    <a:pt x="72209" y="607"/>
                    <a:pt x="73082" y="126"/>
                    <a:pt x="74035" y="22"/>
                  </a:cubicBezTo>
                  <a:cubicBezTo>
                    <a:pt x="74990" y="-84"/>
                    <a:pt x="75946" y="195"/>
                    <a:pt x="76694" y="794"/>
                  </a:cubicBezTo>
                  <a:cubicBezTo>
                    <a:pt x="77442" y="1395"/>
                    <a:pt x="77922" y="2268"/>
                    <a:pt x="78027" y="3221"/>
                  </a:cubicBezTo>
                  <a:lnTo>
                    <a:pt x="79608" y="17604"/>
                  </a:lnTo>
                  <a:cubicBezTo>
                    <a:pt x="79719" y="18439"/>
                    <a:pt x="79514" y="19285"/>
                    <a:pt x="79034" y="19976"/>
                  </a:cubicBezTo>
                  <a:cubicBezTo>
                    <a:pt x="71972" y="30730"/>
                    <a:pt x="62767" y="39910"/>
                    <a:pt x="51995" y="46943"/>
                  </a:cubicBezTo>
                  <a:cubicBezTo>
                    <a:pt x="48878" y="48434"/>
                    <a:pt x="45454" y="49174"/>
                    <a:pt x="42000" y="49100"/>
                  </a:cubicBez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601" name="Полилиния: фигура 600">
              <a:extLst>
                <a:ext uri="{FF2B5EF4-FFF2-40B4-BE49-F238E27FC236}">
                  <a16:creationId xmlns:a16="http://schemas.microsoft.com/office/drawing/2014/main" id="{CAB6A738-B1B3-1E6C-7D9F-77D5F11DBC67}"/>
                </a:ext>
              </a:extLst>
            </p:cNvPr>
            <p:cNvSpPr/>
            <p:nvPr/>
          </p:nvSpPr>
          <p:spPr>
            <a:xfrm>
              <a:off x="5585378" y="2372425"/>
              <a:ext cx="130784" cy="40846"/>
            </a:xfrm>
            <a:custGeom>
              <a:avLst/>
              <a:gdLst>
                <a:gd name="connsiteX0" fmla="*/ 56070 w 130784"/>
                <a:gd name="connsiteY0" fmla="*/ 40845 h 40846"/>
                <a:gd name="connsiteX1" fmla="*/ 1777 w 130784"/>
                <a:gd name="connsiteY1" fmla="*/ 25960 h 40846"/>
                <a:gd name="connsiteX2" fmla="*/ 119 w 130784"/>
                <a:gd name="connsiteY2" fmla="*/ 23743 h 40846"/>
                <a:gd name="connsiteX3" fmla="*/ 482 w 130784"/>
                <a:gd name="connsiteY3" fmla="*/ 20998 h 40846"/>
                <a:gd name="connsiteX4" fmla="*/ 2707 w 130784"/>
                <a:gd name="connsiteY4" fmla="*/ 19366 h 40846"/>
                <a:gd name="connsiteX5" fmla="*/ 5444 w 130784"/>
                <a:gd name="connsiteY5" fmla="*/ 19704 h 40846"/>
                <a:gd name="connsiteX6" fmla="*/ 76348 w 130784"/>
                <a:gd name="connsiteY6" fmla="*/ 30634 h 40846"/>
                <a:gd name="connsiteX7" fmla="*/ 124313 w 130784"/>
                <a:gd name="connsiteY7" fmla="*/ 1438 h 40846"/>
                <a:gd name="connsiteX8" fmla="*/ 126680 w 130784"/>
                <a:gd name="connsiteY8" fmla="*/ 36 h 40846"/>
                <a:gd name="connsiteX9" fmla="*/ 129347 w 130784"/>
                <a:gd name="connsiteY9" fmla="*/ 720 h 40846"/>
                <a:gd name="connsiteX10" fmla="*/ 130748 w 130784"/>
                <a:gd name="connsiteY10" fmla="*/ 3088 h 40846"/>
                <a:gd name="connsiteX11" fmla="*/ 130065 w 130784"/>
                <a:gd name="connsiteY11" fmla="*/ 5753 h 40846"/>
                <a:gd name="connsiteX12" fmla="*/ 78506 w 130784"/>
                <a:gd name="connsiteY12" fmla="*/ 37538 h 40846"/>
                <a:gd name="connsiteX13" fmla="*/ 56070 w 130784"/>
                <a:gd name="connsiteY13" fmla="*/ 40845 h 40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0784" h="40846">
                  <a:moveTo>
                    <a:pt x="56070" y="40845"/>
                  </a:moveTo>
                  <a:cubicBezTo>
                    <a:pt x="37051" y="40239"/>
                    <a:pt x="18446" y="35138"/>
                    <a:pt x="1777" y="25960"/>
                  </a:cubicBezTo>
                  <a:cubicBezTo>
                    <a:pt x="956" y="25466"/>
                    <a:pt x="361" y="24671"/>
                    <a:pt x="119" y="23743"/>
                  </a:cubicBezTo>
                  <a:cubicBezTo>
                    <a:pt x="-123" y="22815"/>
                    <a:pt x="7" y="21830"/>
                    <a:pt x="482" y="20998"/>
                  </a:cubicBezTo>
                  <a:cubicBezTo>
                    <a:pt x="990" y="20190"/>
                    <a:pt x="1784" y="19607"/>
                    <a:pt x="2707" y="19366"/>
                  </a:cubicBezTo>
                  <a:cubicBezTo>
                    <a:pt x="3629" y="19126"/>
                    <a:pt x="4609" y="19246"/>
                    <a:pt x="5444" y="19704"/>
                  </a:cubicBezTo>
                  <a:cubicBezTo>
                    <a:pt x="5804" y="19704"/>
                    <a:pt x="42982" y="41277"/>
                    <a:pt x="76348" y="30634"/>
                  </a:cubicBezTo>
                  <a:cubicBezTo>
                    <a:pt x="94762" y="25600"/>
                    <a:pt x="111384" y="15482"/>
                    <a:pt x="124313" y="1438"/>
                  </a:cubicBezTo>
                  <a:cubicBezTo>
                    <a:pt x="124885" y="676"/>
                    <a:pt x="125736" y="171"/>
                    <a:pt x="126680" y="36"/>
                  </a:cubicBezTo>
                  <a:cubicBezTo>
                    <a:pt x="127625" y="-98"/>
                    <a:pt x="128584" y="147"/>
                    <a:pt x="129347" y="720"/>
                  </a:cubicBezTo>
                  <a:cubicBezTo>
                    <a:pt x="130109" y="1291"/>
                    <a:pt x="130614" y="2143"/>
                    <a:pt x="130748" y="3088"/>
                  </a:cubicBezTo>
                  <a:cubicBezTo>
                    <a:pt x="130883" y="4031"/>
                    <a:pt x="130637" y="4990"/>
                    <a:pt x="130065" y="5753"/>
                  </a:cubicBezTo>
                  <a:cubicBezTo>
                    <a:pt x="129490" y="6544"/>
                    <a:pt x="114533" y="26031"/>
                    <a:pt x="78506" y="37538"/>
                  </a:cubicBezTo>
                  <a:cubicBezTo>
                    <a:pt x="71241" y="39785"/>
                    <a:pt x="63674" y="40901"/>
                    <a:pt x="56070" y="40845"/>
                  </a:cubicBez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602" name="Полилиния: фигура 601">
              <a:extLst>
                <a:ext uri="{FF2B5EF4-FFF2-40B4-BE49-F238E27FC236}">
                  <a16:creationId xmlns:a16="http://schemas.microsoft.com/office/drawing/2014/main" id="{E6C3634E-E42B-6ACB-0CF5-7984BDF8379B}"/>
                </a:ext>
              </a:extLst>
            </p:cNvPr>
            <p:cNvSpPr/>
            <p:nvPr/>
          </p:nvSpPr>
          <p:spPr>
            <a:xfrm>
              <a:off x="5317782" y="3322507"/>
              <a:ext cx="86868" cy="104771"/>
            </a:xfrm>
            <a:custGeom>
              <a:avLst/>
              <a:gdLst>
                <a:gd name="connsiteX0" fmla="*/ 0 w 86868"/>
                <a:gd name="connsiteY0" fmla="*/ 104771 h 104771"/>
                <a:gd name="connsiteX1" fmla="*/ 86869 w 86868"/>
                <a:gd name="connsiteY1" fmla="*/ 59257 h 104771"/>
                <a:gd name="connsiteX2" fmla="*/ 20208 w 86868"/>
                <a:gd name="connsiteY2" fmla="*/ 0 h 104771"/>
                <a:gd name="connsiteX3" fmla="*/ 0 w 86868"/>
                <a:gd name="connsiteY3" fmla="*/ 104771 h 10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868" h="104771">
                  <a:moveTo>
                    <a:pt x="0" y="104771"/>
                  </a:moveTo>
                  <a:lnTo>
                    <a:pt x="86869" y="59257"/>
                  </a:lnTo>
                  <a:lnTo>
                    <a:pt x="20208" y="0"/>
                  </a:lnTo>
                  <a:lnTo>
                    <a:pt x="0" y="104771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603" name="Полилиния: фигура 602">
              <a:extLst>
                <a:ext uri="{FF2B5EF4-FFF2-40B4-BE49-F238E27FC236}">
                  <a16:creationId xmlns:a16="http://schemas.microsoft.com/office/drawing/2014/main" id="{75A64D0A-D77C-1903-27C3-02F7174F574E}"/>
                </a:ext>
              </a:extLst>
            </p:cNvPr>
            <p:cNvSpPr/>
            <p:nvPr/>
          </p:nvSpPr>
          <p:spPr>
            <a:xfrm>
              <a:off x="5314185" y="3318879"/>
              <a:ext cx="94061" cy="111997"/>
            </a:xfrm>
            <a:custGeom>
              <a:avLst/>
              <a:gdLst>
                <a:gd name="connsiteX0" fmla="*/ 3596 w 94061"/>
                <a:gd name="connsiteY0" fmla="*/ 111997 h 111997"/>
                <a:gd name="connsiteX1" fmla="*/ 1438 w 94061"/>
                <a:gd name="connsiteY1" fmla="*/ 111273 h 111997"/>
                <a:gd name="connsiteX2" fmla="*/ 235 w 94061"/>
                <a:gd name="connsiteY2" fmla="*/ 109676 h 111997"/>
                <a:gd name="connsiteX3" fmla="*/ 73 w 94061"/>
                <a:gd name="connsiteY3" fmla="*/ 107687 h 111997"/>
                <a:gd name="connsiteX4" fmla="*/ 20279 w 94061"/>
                <a:gd name="connsiteY4" fmla="*/ 2903 h 111997"/>
                <a:gd name="connsiteX5" fmla="*/ 21099 w 94061"/>
                <a:gd name="connsiteY5" fmla="*/ 1233 h 111997"/>
                <a:gd name="connsiteX6" fmla="*/ 22645 w 94061"/>
                <a:gd name="connsiteY6" fmla="*/ 201 h 111997"/>
                <a:gd name="connsiteX7" fmla="*/ 24505 w 94061"/>
                <a:gd name="connsiteY7" fmla="*/ 66 h 111997"/>
                <a:gd name="connsiteX8" fmla="*/ 26176 w 94061"/>
                <a:gd name="connsiteY8" fmla="*/ 889 h 111997"/>
                <a:gd name="connsiteX9" fmla="*/ 92837 w 94061"/>
                <a:gd name="connsiteY9" fmla="*/ 60146 h 111997"/>
                <a:gd name="connsiteX10" fmla="*/ 93825 w 94061"/>
                <a:gd name="connsiteY10" fmla="*/ 61571 h 111997"/>
                <a:gd name="connsiteX11" fmla="*/ 94035 w 94061"/>
                <a:gd name="connsiteY11" fmla="*/ 63290 h 111997"/>
                <a:gd name="connsiteX12" fmla="*/ 93418 w 94061"/>
                <a:gd name="connsiteY12" fmla="*/ 64899 h 111997"/>
                <a:gd name="connsiteX13" fmla="*/ 92118 w 94061"/>
                <a:gd name="connsiteY13" fmla="*/ 66041 h 111997"/>
                <a:gd name="connsiteX14" fmla="*/ 5250 w 94061"/>
                <a:gd name="connsiteY14" fmla="*/ 111567 h 111997"/>
                <a:gd name="connsiteX15" fmla="*/ 3596 w 94061"/>
                <a:gd name="connsiteY15" fmla="*/ 111997 h 111997"/>
                <a:gd name="connsiteX16" fmla="*/ 26104 w 94061"/>
                <a:gd name="connsiteY16" fmla="*/ 10456 h 111997"/>
                <a:gd name="connsiteX17" fmla="*/ 8558 w 94061"/>
                <a:gd name="connsiteY17" fmla="*/ 101718 h 111997"/>
                <a:gd name="connsiteX18" fmla="*/ 84207 w 94061"/>
                <a:gd name="connsiteY18" fmla="*/ 62086 h 111997"/>
                <a:gd name="connsiteX19" fmla="*/ 26104 w 94061"/>
                <a:gd name="connsiteY19" fmla="*/ 10456 h 111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4061" h="111997">
                  <a:moveTo>
                    <a:pt x="3596" y="111997"/>
                  </a:moveTo>
                  <a:cubicBezTo>
                    <a:pt x="2817" y="111997"/>
                    <a:pt x="2059" y="111752"/>
                    <a:pt x="1438" y="111273"/>
                  </a:cubicBezTo>
                  <a:cubicBezTo>
                    <a:pt x="894" y="110867"/>
                    <a:pt x="477" y="110315"/>
                    <a:pt x="235" y="109676"/>
                  </a:cubicBezTo>
                  <a:cubicBezTo>
                    <a:pt x="-7" y="109037"/>
                    <a:pt x="-64" y="108350"/>
                    <a:pt x="73" y="107687"/>
                  </a:cubicBezTo>
                  <a:lnTo>
                    <a:pt x="20279" y="2903"/>
                  </a:lnTo>
                  <a:cubicBezTo>
                    <a:pt x="20400" y="2289"/>
                    <a:pt x="20684" y="1712"/>
                    <a:pt x="21099" y="1233"/>
                  </a:cubicBezTo>
                  <a:cubicBezTo>
                    <a:pt x="21514" y="754"/>
                    <a:pt x="22049" y="398"/>
                    <a:pt x="22645" y="201"/>
                  </a:cubicBezTo>
                  <a:cubicBezTo>
                    <a:pt x="23244" y="-7"/>
                    <a:pt x="23885" y="-56"/>
                    <a:pt x="24505" y="66"/>
                  </a:cubicBezTo>
                  <a:cubicBezTo>
                    <a:pt x="25124" y="189"/>
                    <a:pt x="25701" y="472"/>
                    <a:pt x="26176" y="889"/>
                  </a:cubicBezTo>
                  <a:lnTo>
                    <a:pt x="92837" y="60146"/>
                  </a:lnTo>
                  <a:cubicBezTo>
                    <a:pt x="93277" y="60539"/>
                    <a:pt x="93616" y="61018"/>
                    <a:pt x="93825" y="61571"/>
                  </a:cubicBezTo>
                  <a:cubicBezTo>
                    <a:pt x="94034" y="62111"/>
                    <a:pt x="94106" y="62700"/>
                    <a:pt x="94035" y="63290"/>
                  </a:cubicBezTo>
                  <a:cubicBezTo>
                    <a:pt x="93964" y="63867"/>
                    <a:pt x="93752" y="64420"/>
                    <a:pt x="93418" y="64899"/>
                  </a:cubicBezTo>
                  <a:cubicBezTo>
                    <a:pt x="93084" y="65378"/>
                    <a:pt x="92637" y="65771"/>
                    <a:pt x="92118" y="66041"/>
                  </a:cubicBezTo>
                  <a:lnTo>
                    <a:pt x="5250" y="111567"/>
                  </a:lnTo>
                  <a:cubicBezTo>
                    <a:pt x="4746" y="111850"/>
                    <a:pt x="4176" y="111997"/>
                    <a:pt x="3596" y="111997"/>
                  </a:cubicBezTo>
                  <a:close/>
                  <a:moveTo>
                    <a:pt x="26104" y="10456"/>
                  </a:moveTo>
                  <a:lnTo>
                    <a:pt x="8558" y="101718"/>
                  </a:lnTo>
                  <a:lnTo>
                    <a:pt x="84207" y="62086"/>
                  </a:lnTo>
                  <a:lnTo>
                    <a:pt x="26104" y="10456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604" name="Полилиния: фигура 603">
              <a:extLst>
                <a:ext uri="{FF2B5EF4-FFF2-40B4-BE49-F238E27FC236}">
                  <a16:creationId xmlns:a16="http://schemas.microsoft.com/office/drawing/2014/main" id="{B7A2A802-A781-E83A-ABBE-90CF468BB5A9}"/>
                </a:ext>
              </a:extLst>
            </p:cNvPr>
            <p:cNvSpPr/>
            <p:nvPr/>
          </p:nvSpPr>
          <p:spPr>
            <a:xfrm>
              <a:off x="5349853" y="3229809"/>
              <a:ext cx="347830" cy="508196"/>
            </a:xfrm>
            <a:custGeom>
              <a:avLst/>
              <a:gdLst>
                <a:gd name="connsiteX0" fmla="*/ 45232 w 347830"/>
                <a:gd name="connsiteY0" fmla="*/ 0 h 508196"/>
                <a:gd name="connsiteX1" fmla="*/ 301017 w 347830"/>
                <a:gd name="connsiteY1" fmla="*/ 171728 h 508196"/>
                <a:gd name="connsiteX2" fmla="*/ 347831 w 347830"/>
                <a:gd name="connsiteY2" fmla="*/ 333459 h 508196"/>
                <a:gd name="connsiteX3" fmla="*/ 338777 w 347830"/>
                <a:gd name="connsiteY3" fmla="*/ 337180 h 508196"/>
                <a:gd name="connsiteX4" fmla="*/ 328990 w 347830"/>
                <a:gd name="connsiteY4" fmla="*/ 336910 h 508196"/>
                <a:gd name="connsiteX5" fmla="*/ 259669 w 347830"/>
                <a:gd name="connsiteY5" fmla="*/ 235222 h 508196"/>
                <a:gd name="connsiteX6" fmla="*/ 230904 w 347830"/>
                <a:gd name="connsiteY6" fmla="*/ 294626 h 508196"/>
                <a:gd name="connsiteX7" fmla="*/ 240828 w 347830"/>
                <a:gd name="connsiteY7" fmla="*/ 389756 h 508196"/>
                <a:gd name="connsiteX8" fmla="*/ 280306 w 347830"/>
                <a:gd name="connsiteY8" fmla="*/ 491076 h 508196"/>
                <a:gd name="connsiteX9" fmla="*/ 273116 w 347830"/>
                <a:gd name="connsiteY9" fmla="*/ 508196 h 508196"/>
                <a:gd name="connsiteX10" fmla="*/ 235363 w 347830"/>
                <a:gd name="connsiteY10" fmla="*/ 491076 h 508196"/>
                <a:gd name="connsiteX11" fmla="*/ 166688 w 347830"/>
                <a:gd name="connsiteY11" fmla="*/ 456713 h 508196"/>
                <a:gd name="connsiteX12" fmla="*/ 130733 w 347830"/>
                <a:gd name="connsiteY12" fmla="*/ 403499 h 508196"/>
                <a:gd name="connsiteX13" fmla="*/ 111893 w 347830"/>
                <a:gd name="connsiteY13" fmla="*/ 367540 h 508196"/>
                <a:gd name="connsiteX14" fmla="*/ 104701 w 347830"/>
                <a:gd name="connsiteY14" fmla="*/ 475406 h 508196"/>
                <a:gd name="connsiteX15" fmla="*/ 80684 w 347830"/>
                <a:gd name="connsiteY15" fmla="*/ 459943 h 508196"/>
                <a:gd name="connsiteX16" fmla="*/ 77232 w 347830"/>
                <a:gd name="connsiteY16" fmla="*/ 358624 h 508196"/>
                <a:gd name="connsiteX17" fmla="*/ 27469 w 347830"/>
                <a:gd name="connsiteY17" fmla="*/ 140595 h 508196"/>
                <a:gd name="connsiteX18" fmla="*/ 0 w 347830"/>
                <a:gd name="connsiteY18" fmla="*/ 128584 h 508196"/>
                <a:gd name="connsiteX19" fmla="*/ 45232 w 347830"/>
                <a:gd name="connsiteY19" fmla="*/ 0 h 508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47830" h="508196">
                  <a:moveTo>
                    <a:pt x="45232" y="0"/>
                  </a:moveTo>
                  <a:cubicBezTo>
                    <a:pt x="45232" y="0"/>
                    <a:pt x="280379" y="154547"/>
                    <a:pt x="301017" y="171728"/>
                  </a:cubicBezTo>
                  <a:cubicBezTo>
                    <a:pt x="321656" y="188910"/>
                    <a:pt x="347831" y="333459"/>
                    <a:pt x="347831" y="333459"/>
                  </a:cubicBezTo>
                  <a:cubicBezTo>
                    <a:pt x="345107" y="335314"/>
                    <a:pt x="342022" y="336579"/>
                    <a:pt x="338777" y="337180"/>
                  </a:cubicBezTo>
                  <a:cubicBezTo>
                    <a:pt x="335531" y="337770"/>
                    <a:pt x="332197" y="337684"/>
                    <a:pt x="328990" y="336910"/>
                  </a:cubicBezTo>
                  <a:cubicBezTo>
                    <a:pt x="320361" y="333459"/>
                    <a:pt x="261394" y="240405"/>
                    <a:pt x="259669" y="235222"/>
                  </a:cubicBezTo>
                  <a:cubicBezTo>
                    <a:pt x="257942" y="230052"/>
                    <a:pt x="232558" y="284335"/>
                    <a:pt x="230904" y="294626"/>
                  </a:cubicBezTo>
                  <a:cubicBezTo>
                    <a:pt x="229251" y="304906"/>
                    <a:pt x="235722" y="379477"/>
                    <a:pt x="240828" y="389756"/>
                  </a:cubicBezTo>
                  <a:cubicBezTo>
                    <a:pt x="245934" y="400048"/>
                    <a:pt x="276783" y="482455"/>
                    <a:pt x="280306" y="491076"/>
                  </a:cubicBezTo>
                  <a:cubicBezTo>
                    <a:pt x="283830" y="499710"/>
                    <a:pt x="278653" y="508196"/>
                    <a:pt x="273116" y="508196"/>
                  </a:cubicBezTo>
                  <a:cubicBezTo>
                    <a:pt x="267578" y="508196"/>
                    <a:pt x="235363" y="491076"/>
                    <a:pt x="235363" y="491076"/>
                  </a:cubicBezTo>
                  <a:lnTo>
                    <a:pt x="166688" y="456713"/>
                  </a:lnTo>
                  <a:cubicBezTo>
                    <a:pt x="153736" y="439643"/>
                    <a:pt x="141733" y="421884"/>
                    <a:pt x="130733" y="403499"/>
                  </a:cubicBezTo>
                  <a:cubicBezTo>
                    <a:pt x="123836" y="391844"/>
                    <a:pt x="117547" y="379845"/>
                    <a:pt x="111893" y="367540"/>
                  </a:cubicBezTo>
                  <a:cubicBezTo>
                    <a:pt x="111893" y="367540"/>
                    <a:pt x="111893" y="463689"/>
                    <a:pt x="104701" y="475406"/>
                  </a:cubicBezTo>
                  <a:cubicBezTo>
                    <a:pt x="97510" y="487122"/>
                    <a:pt x="80684" y="470223"/>
                    <a:pt x="80684" y="459943"/>
                  </a:cubicBezTo>
                  <a:cubicBezTo>
                    <a:pt x="80684" y="449664"/>
                    <a:pt x="77232" y="372354"/>
                    <a:pt x="77232" y="358624"/>
                  </a:cubicBezTo>
                  <a:cubicBezTo>
                    <a:pt x="77232" y="344893"/>
                    <a:pt x="27469" y="140595"/>
                    <a:pt x="27469" y="140595"/>
                  </a:cubicBezTo>
                  <a:lnTo>
                    <a:pt x="0" y="128584"/>
                  </a:lnTo>
                  <a:lnTo>
                    <a:pt x="45232" y="0"/>
                  </a:lnTo>
                  <a:close/>
                </a:path>
              </a:pathLst>
            </a:custGeom>
            <a:solidFill>
              <a:srgbClr val="FFFFFF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605" name="Полилиния: фигура 604">
              <a:extLst>
                <a:ext uri="{FF2B5EF4-FFF2-40B4-BE49-F238E27FC236}">
                  <a16:creationId xmlns:a16="http://schemas.microsoft.com/office/drawing/2014/main" id="{C4326C92-BACF-152C-E66A-7D71514FB801}"/>
                </a:ext>
              </a:extLst>
            </p:cNvPr>
            <p:cNvSpPr/>
            <p:nvPr/>
          </p:nvSpPr>
          <p:spPr>
            <a:xfrm>
              <a:off x="5346807" y="3226239"/>
              <a:ext cx="354664" cy="515646"/>
            </a:xfrm>
            <a:custGeom>
              <a:avLst/>
              <a:gdLst>
                <a:gd name="connsiteX0" fmla="*/ 276594 w 354664"/>
                <a:gd name="connsiteY0" fmla="*/ 515647 h 515646"/>
                <a:gd name="connsiteX1" fmla="*/ 237115 w 354664"/>
                <a:gd name="connsiteY1" fmla="*/ 498097 h 515646"/>
                <a:gd name="connsiteX2" fmla="*/ 168512 w 354664"/>
                <a:gd name="connsiteY2" fmla="*/ 463796 h 515646"/>
                <a:gd name="connsiteX3" fmla="*/ 167290 w 354664"/>
                <a:gd name="connsiteY3" fmla="*/ 462727 h 515646"/>
                <a:gd name="connsiteX4" fmla="*/ 130975 w 354664"/>
                <a:gd name="connsiteY4" fmla="*/ 409144 h 515646"/>
                <a:gd name="connsiteX5" fmla="*/ 118679 w 354664"/>
                <a:gd name="connsiteY5" fmla="*/ 386719 h 515646"/>
                <a:gd name="connsiteX6" fmla="*/ 111487 w 354664"/>
                <a:gd name="connsiteY6" fmla="*/ 481272 h 515646"/>
                <a:gd name="connsiteX7" fmla="*/ 106078 w 354664"/>
                <a:gd name="connsiteY7" fmla="*/ 486332 h 515646"/>
                <a:gd name="connsiteX8" fmla="*/ 98687 w 354664"/>
                <a:gd name="connsiteY8" fmla="*/ 486737 h 515646"/>
                <a:gd name="connsiteX9" fmla="*/ 86518 w 354664"/>
                <a:gd name="connsiteY9" fmla="*/ 477895 h 515646"/>
                <a:gd name="connsiteX10" fmla="*/ 80710 w 354664"/>
                <a:gd name="connsiteY10" fmla="*/ 464017 h 515646"/>
                <a:gd name="connsiteX11" fmla="*/ 79199 w 354664"/>
                <a:gd name="connsiteY11" fmla="*/ 419571 h 515646"/>
                <a:gd name="connsiteX12" fmla="*/ 77258 w 354664"/>
                <a:gd name="connsiteY12" fmla="*/ 362697 h 515646"/>
                <a:gd name="connsiteX13" fmla="*/ 27999 w 354664"/>
                <a:gd name="connsiteY13" fmla="*/ 146965 h 515646"/>
                <a:gd name="connsiteX14" fmla="*/ 2183 w 354664"/>
                <a:gd name="connsiteY14" fmla="*/ 135679 h 515646"/>
                <a:gd name="connsiteX15" fmla="*/ 325 w 354664"/>
                <a:gd name="connsiteY15" fmla="*/ 133824 h 515646"/>
                <a:gd name="connsiteX16" fmla="*/ 170 w 354664"/>
                <a:gd name="connsiteY16" fmla="*/ 131221 h 515646"/>
                <a:gd name="connsiteX17" fmla="*/ 44827 w 354664"/>
                <a:gd name="connsiteY17" fmla="*/ 2428 h 515646"/>
                <a:gd name="connsiteX18" fmla="*/ 45684 w 354664"/>
                <a:gd name="connsiteY18" fmla="*/ 1052 h 515646"/>
                <a:gd name="connsiteX19" fmla="*/ 47056 w 354664"/>
                <a:gd name="connsiteY19" fmla="*/ 193 h 515646"/>
                <a:gd name="connsiteX20" fmla="*/ 48689 w 354664"/>
                <a:gd name="connsiteY20" fmla="*/ 33 h 515646"/>
                <a:gd name="connsiteX21" fmla="*/ 50220 w 354664"/>
                <a:gd name="connsiteY21" fmla="*/ 622 h 515646"/>
                <a:gd name="connsiteX22" fmla="*/ 306365 w 354664"/>
                <a:gd name="connsiteY22" fmla="*/ 172498 h 515646"/>
                <a:gd name="connsiteX23" fmla="*/ 354617 w 354664"/>
                <a:gd name="connsiteY23" fmla="*/ 336452 h 515646"/>
                <a:gd name="connsiteX24" fmla="*/ 354360 w 354664"/>
                <a:gd name="connsiteY24" fmla="*/ 338478 h 515646"/>
                <a:gd name="connsiteX25" fmla="*/ 353035 w 354664"/>
                <a:gd name="connsiteY25" fmla="*/ 340038 h 515646"/>
                <a:gd name="connsiteX26" fmla="*/ 342341 w 354664"/>
                <a:gd name="connsiteY26" fmla="*/ 344386 h 515646"/>
                <a:gd name="connsiteX27" fmla="*/ 330814 w 354664"/>
                <a:gd name="connsiteY27" fmla="*/ 343857 h 515646"/>
                <a:gd name="connsiteX28" fmla="*/ 262068 w 354664"/>
                <a:gd name="connsiteY28" fmla="*/ 244331 h 515646"/>
                <a:gd name="connsiteX29" fmla="*/ 237546 w 354664"/>
                <a:gd name="connsiteY29" fmla="*/ 298835 h 515646"/>
                <a:gd name="connsiteX30" fmla="*/ 247182 w 354664"/>
                <a:gd name="connsiteY30" fmla="*/ 391742 h 515646"/>
                <a:gd name="connsiteX31" fmla="*/ 279110 w 354664"/>
                <a:gd name="connsiteY31" fmla="*/ 473289 h 515646"/>
                <a:gd name="connsiteX32" fmla="*/ 286805 w 354664"/>
                <a:gd name="connsiteY32" fmla="*/ 493283 h 515646"/>
                <a:gd name="connsiteX33" fmla="*/ 288078 w 354664"/>
                <a:gd name="connsiteY33" fmla="*/ 501929 h 515646"/>
                <a:gd name="connsiteX34" fmla="*/ 285223 w 354664"/>
                <a:gd name="connsiteY34" fmla="*/ 510182 h 515646"/>
                <a:gd name="connsiteX35" fmla="*/ 281607 w 354664"/>
                <a:gd name="connsiteY35" fmla="*/ 514014 h 515646"/>
                <a:gd name="connsiteX36" fmla="*/ 276594 w 354664"/>
                <a:gd name="connsiteY36" fmla="*/ 515647 h 515646"/>
                <a:gd name="connsiteX37" fmla="*/ 172468 w 354664"/>
                <a:gd name="connsiteY37" fmla="*/ 458122 h 515646"/>
                <a:gd name="connsiteX38" fmla="*/ 240422 w 354664"/>
                <a:gd name="connsiteY38" fmla="*/ 492067 h 515646"/>
                <a:gd name="connsiteX39" fmla="*/ 276378 w 354664"/>
                <a:gd name="connsiteY39" fmla="*/ 508819 h 515646"/>
                <a:gd name="connsiteX40" fmla="*/ 277923 w 354664"/>
                <a:gd name="connsiteY40" fmla="*/ 508094 h 515646"/>
                <a:gd name="connsiteX41" fmla="*/ 279039 w 354664"/>
                <a:gd name="connsiteY41" fmla="*/ 506804 h 515646"/>
                <a:gd name="connsiteX42" fmla="*/ 280659 w 354664"/>
                <a:gd name="connsiteY42" fmla="*/ 501794 h 515646"/>
                <a:gd name="connsiteX43" fmla="*/ 279830 w 354664"/>
                <a:gd name="connsiteY43" fmla="*/ 496586 h 515646"/>
                <a:gd name="connsiteX44" fmla="*/ 272135 w 354664"/>
                <a:gd name="connsiteY44" fmla="*/ 476458 h 515646"/>
                <a:gd name="connsiteX45" fmla="*/ 240495 w 354664"/>
                <a:gd name="connsiteY45" fmla="*/ 395561 h 515646"/>
                <a:gd name="connsiteX46" fmla="*/ 230212 w 354664"/>
                <a:gd name="connsiteY46" fmla="*/ 298257 h 515646"/>
                <a:gd name="connsiteX47" fmla="*/ 261852 w 354664"/>
                <a:gd name="connsiteY47" fmla="*/ 235562 h 515646"/>
                <a:gd name="connsiteX48" fmla="*/ 264330 w 354664"/>
                <a:gd name="connsiteY48" fmla="*/ 236286 h 515646"/>
                <a:gd name="connsiteX49" fmla="*/ 265951 w 354664"/>
                <a:gd name="connsiteY49" fmla="*/ 238288 h 515646"/>
                <a:gd name="connsiteX50" fmla="*/ 333331 w 354664"/>
                <a:gd name="connsiteY50" fmla="*/ 337889 h 515646"/>
                <a:gd name="connsiteX51" fmla="*/ 346779 w 354664"/>
                <a:gd name="connsiteY51" fmla="*/ 335875 h 515646"/>
                <a:gd name="connsiteX52" fmla="*/ 301475 w 354664"/>
                <a:gd name="connsiteY52" fmla="*/ 178675 h 515646"/>
                <a:gd name="connsiteX53" fmla="*/ 49788 w 354664"/>
                <a:gd name="connsiteY53" fmla="*/ 9760 h 515646"/>
                <a:gd name="connsiteX54" fmla="*/ 7720 w 354664"/>
                <a:gd name="connsiteY54" fmla="*/ 131073 h 515646"/>
                <a:gd name="connsiteX55" fmla="*/ 32170 w 354664"/>
                <a:gd name="connsiteY55" fmla="*/ 141709 h 515646"/>
                <a:gd name="connsiteX56" fmla="*/ 33474 w 354664"/>
                <a:gd name="connsiteY56" fmla="*/ 142691 h 515646"/>
                <a:gd name="connsiteX57" fmla="*/ 34184 w 354664"/>
                <a:gd name="connsiteY57" fmla="*/ 144165 h 515646"/>
                <a:gd name="connsiteX58" fmla="*/ 84090 w 354664"/>
                <a:gd name="connsiteY58" fmla="*/ 363053 h 515646"/>
                <a:gd name="connsiteX59" fmla="*/ 86032 w 354664"/>
                <a:gd name="connsiteY59" fmla="*/ 419645 h 515646"/>
                <a:gd name="connsiteX60" fmla="*/ 87541 w 354664"/>
                <a:gd name="connsiteY60" fmla="*/ 464373 h 515646"/>
                <a:gd name="connsiteX61" fmla="*/ 91866 w 354664"/>
                <a:gd name="connsiteY61" fmla="*/ 473866 h 515646"/>
                <a:gd name="connsiteX62" fmla="*/ 100198 w 354664"/>
                <a:gd name="connsiteY62" fmla="*/ 480130 h 515646"/>
                <a:gd name="connsiteX63" fmla="*/ 102959 w 354664"/>
                <a:gd name="connsiteY63" fmla="*/ 480031 h 515646"/>
                <a:gd name="connsiteX64" fmla="*/ 104871 w 354664"/>
                <a:gd name="connsiteY64" fmla="*/ 478042 h 515646"/>
                <a:gd name="connsiteX65" fmla="*/ 111272 w 354664"/>
                <a:gd name="connsiteY65" fmla="*/ 371687 h 515646"/>
                <a:gd name="connsiteX66" fmla="*/ 111816 w 354664"/>
                <a:gd name="connsiteY66" fmla="*/ 368936 h 515646"/>
                <a:gd name="connsiteX67" fmla="*/ 114148 w 354664"/>
                <a:gd name="connsiteY67" fmla="*/ 367364 h 515646"/>
                <a:gd name="connsiteX68" fmla="*/ 116902 w 354664"/>
                <a:gd name="connsiteY68" fmla="*/ 367916 h 515646"/>
                <a:gd name="connsiteX69" fmla="*/ 118463 w 354664"/>
                <a:gd name="connsiteY69" fmla="*/ 370250 h 515646"/>
                <a:gd name="connsiteX70" fmla="*/ 137159 w 354664"/>
                <a:gd name="connsiteY70" fmla="*/ 406197 h 515646"/>
                <a:gd name="connsiteX71" fmla="*/ 172468 w 354664"/>
                <a:gd name="connsiteY71" fmla="*/ 457471 h 515646"/>
                <a:gd name="connsiteX72" fmla="*/ 172468 w 354664"/>
                <a:gd name="connsiteY72" fmla="*/ 458122 h 515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354664" h="515646">
                  <a:moveTo>
                    <a:pt x="276594" y="515647"/>
                  </a:moveTo>
                  <a:cubicBezTo>
                    <a:pt x="271129" y="515647"/>
                    <a:pt x="247182" y="503353"/>
                    <a:pt x="237115" y="498097"/>
                  </a:cubicBezTo>
                  <a:lnTo>
                    <a:pt x="168512" y="463796"/>
                  </a:lnTo>
                  <a:cubicBezTo>
                    <a:pt x="168039" y="463526"/>
                    <a:pt x="167624" y="463157"/>
                    <a:pt x="167290" y="462727"/>
                  </a:cubicBezTo>
                  <a:cubicBezTo>
                    <a:pt x="154209" y="445546"/>
                    <a:pt x="142087" y="427664"/>
                    <a:pt x="130975" y="409144"/>
                  </a:cubicBezTo>
                  <a:cubicBezTo>
                    <a:pt x="125653" y="399872"/>
                    <a:pt x="121626" y="392393"/>
                    <a:pt x="118679" y="386719"/>
                  </a:cubicBezTo>
                  <a:cubicBezTo>
                    <a:pt x="118679" y="415052"/>
                    <a:pt x="117097" y="471422"/>
                    <a:pt x="111487" y="481272"/>
                  </a:cubicBezTo>
                  <a:cubicBezTo>
                    <a:pt x="110331" y="483544"/>
                    <a:pt x="108418" y="485325"/>
                    <a:pt x="106078" y="486332"/>
                  </a:cubicBezTo>
                  <a:cubicBezTo>
                    <a:pt x="103739" y="487326"/>
                    <a:pt x="101123" y="487474"/>
                    <a:pt x="98687" y="486737"/>
                  </a:cubicBezTo>
                  <a:cubicBezTo>
                    <a:pt x="93898" y="484968"/>
                    <a:pt x="89688" y="481898"/>
                    <a:pt x="86518" y="477895"/>
                  </a:cubicBezTo>
                  <a:cubicBezTo>
                    <a:pt x="83347" y="473891"/>
                    <a:pt x="81338" y="469089"/>
                    <a:pt x="80710" y="464017"/>
                  </a:cubicBezTo>
                  <a:cubicBezTo>
                    <a:pt x="80710" y="459276"/>
                    <a:pt x="79990" y="439995"/>
                    <a:pt x="79199" y="419571"/>
                  </a:cubicBezTo>
                  <a:cubicBezTo>
                    <a:pt x="78265" y="395266"/>
                    <a:pt x="77258" y="370176"/>
                    <a:pt x="77258" y="362697"/>
                  </a:cubicBezTo>
                  <a:cubicBezTo>
                    <a:pt x="77258" y="351914"/>
                    <a:pt x="42094" y="205215"/>
                    <a:pt x="27999" y="146965"/>
                  </a:cubicBezTo>
                  <a:lnTo>
                    <a:pt x="2183" y="135679"/>
                  </a:lnTo>
                  <a:cubicBezTo>
                    <a:pt x="1357" y="135310"/>
                    <a:pt x="696" y="134647"/>
                    <a:pt x="325" y="133824"/>
                  </a:cubicBezTo>
                  <a:cubicBezTo>
                    <a:pt x="-46" y="133001"/>
                    <a:pt x="-101" y="132080"/>
                    <a:pt x="170" y="131221"/>
                  </a:cubicBezTo>
                  <a:lnTo>
                    <a:pt x="44827" y="2428"/>
                  </a:lnTo>
                  <a:cubicBezTo>
                    <a:pt x="45004" y="1912"/>
                    <a:pt x="45297" y="1433"/>
                    <a:pt x="45684" y="1052"/>
                  </a:cubicBezTo>
                  <a:cubicBezTo>
                    <a:pt x="46070" y="672"/>
                    <a:pt x="46539" y="377"/>
                    <a:pt x="47056" y="193"/>
                  </a:cubicBezTo>
                  <a:cubicBezTo>
                    <a:pt x="47579" y="8"/>
                    <a:pt x="48139" y="-41"/>
                    <a:pt x="48689" y="33"/>
                  </a:cubicBezTo>
                  <a:cubicBezTo>
                    <a:pt x="49239" y="107"/>
                    <a:pt x="49764" y="315"/>
                    <a:pt x="50220" y="622"/>
                  </a:cubicBezTo>
                  <a:cubicBezTo>
                    <a:pt x="59855" y="6886"/>
                    <a:pt x="285870" y="155451"/>
                    <a:pt x="306365" y="172498"/>
                  </a:cubicBezTo>
                  <a:cubicBezTo>
                    <a:pt x="326859" y="189532"/>
                    <a:pt x="351884" y="321493"/>
                    <a:pt x="354617" y="336452"/>
                  </a:cubicBezTo>
                  <a:cubicBezTo>
                    <a:pt x="354730" y="337140"/>
                    <a:pt x="354641" y="337840"/>
                    <a:pt x="354360" y="338478"/>
                  </a:cubicBezTo>
                  <a:cubicBezTo>
                    <a:pt x="354079" y="339117"/>
                    <a:pt x="353618" y="339657"/>
                    <a:pt x="353035" y="340038"/>
                  </a:cubicBezTo>
                  <a:cubicBezTo>
                    <a:pt x="349826" y="342249"/>
                    <a:pt x="346177" y="343722"/>
                    <a:pt x="342341" y="344386"/>
                  </a:cubicBezTo>
                  <a:cubicBezTo>
                    <a:pt x="338506" y="345036"/>
                    <a:pt x="334574" y="344865"/>
                    <a:pt x="330814" y="343857"/>
                  </a:cubicBezTo>
                  <a:cubicBezTo>
                    <a:pt x="320459" y="339682"/>
                    <a:pt x="273286" y="263673"/>
                    <a:pt x="262068" y="244331"/>
                  </a:cubicBezTo>
                  <a:cubicBezTo>
                    <a:pt x="252156" y="261672"/>
                    <a:pt x="243943" y="279921"/>
                    <a:pt x="237546" y="298835"/>
                  </a:cubicBezTo>
                  <a:cubicBezTo>
                    <a:pt x="235820" y="309261"/>
                    <a:pt x="242653" y="382691"/>
                    <a:pt x="247182" y="391742"/>
                  </a:cubicBezTo>
                  <a:cubicBezTo>
                    <a:pt x="251065" y="399442"/>
                    <a:pt x="268755" y="445607"/>
                    <a:pt x="279110" y="473289"/>
                  </a:cubicBezTo>
                  <a:cubicBezTo>
                    <a:pt x="282994" y="483360"/>
                    <a:pt x="285870" y="490986"/>
                    <a:pt x="286805" y="493283"/>
                  </a:cubicBezTo>
                  <a:cubicBezTo>
                    <a:pt x="287916" y="496022"/>
                    <a:pt x="288353" y="498981"/>
                    <a:pt x="288078" y="501929"/>
                  </a:cubicBezTo>
                  <a:cubicBezTo>
                    <a:pt x="287802" y="504864"/>
                    <a:pt x="286823" y="507701"/>
                    <a:pt x="285223" y="510182"/>
                  </a:cubicBezTo>
                  <a:cubicBezTo>
                    <a:pt x="284358" y="511742"/>
                    <a:pt x="283114" y="513068"/>
                    <a:pt x="281607" y="514014"/>
                  </a:cubicBezTo>
                  <a:cubicBezTo>
                    <a:pt x="280099" y="514971"/>
                    <a:pt x="278375" y="515536"/>
                    <a:pt x="276594" y="515647"/>
                  </a:cubicBezTo>
                  <a:close/>
                  <a:moveTo>
                    <a:pt x="172468" y="458122"/>
                  </a:moveTo>
                  <a:lnTo>
                    <a:pt x="240422" y="492067"/>
                  </a:lnTo>
                  <a:cubicBezTo>
                    <a:pt x="251940" y="498601"/>
                    <a:pt x="263963" y="504201"/>
                    <a:pt x="276378" y="508819"/>
                  </a:cubicBezTo>
                  <a:cubicBezTo>
                    <a:pt x="276938" y="508683"/>
                    <a:pt x="277464" y="508438"/>
                    <a:pt x="277923" y="508094"/>
                  </a:cubicBezTo>
                  <a:cubicBezTo>
                    <a:pt x="278381" y="507750"/>
                    <a:pt x="278762" y="507308"/>
                    <a:pt x="279039" y="506804"/>
                  </a:cubicBezTo>
                  <a:cubicBezTo>
                    <a:pt x="279967" y="505282"/>
                    <a:pt x="280522" y="503562"/>
                    <a:pt x="280659" y="501794"/>
                  </a:cubicBezTo>
                  <a:cubicBezTo>
                    <a:pt x="280797" y="500013"/>
                    <a:pt x="280512" y="498232"/>
                    <a:pt x="279830" y="496586"/>
                  </a:cubicBezTo>
                  <a:cubicBezTo>
                    <a:pt x="278894" y="494290"/>
                    <a:pt x="276018" y="486663"/>
                    <a:pt x="272135" y="476458"/>
                  </a:cubicBezTo>
                  <a:cubicBezTo>
                    <a:pt x="261637" y="448985"/>
                    <a:pt x="244162" y="402967"/>
                    <a:pt x="240495" y="395561"/>
                  </a:cubicBezTo>
                  <a:cubicBezTo>
                    <a:pt x="234886" y="384484"/>
                    <a:pt x="228414" y="308831"/>
                    <a:pt x="230212" y="298257"/>
                  </a:cubicBezTo>
                  <a:cubicBezTo>
                    <a:pt x="230786" y="294598"/>
                    <a:pt x="253726" y="236127"/>
                    <a:pt x="261852" y="235562"/>
                  </a:cubicBezTo>
                  <a:cubicBezTo>
                    <a:pt x="262732" y="235537"/>
                    <a:pt x="263597" y="235795"/>
                    <a:pt x="264330" y="236286"/>
                  </a:cubicBezTo>
                  <a:cubicBezTo>
                    <a:pt x="265062" y="236765"/>
                    <a:pt x="265628" y="237465"/>
                    <a:pt x="265951" y="238288"/>
                  </a:cubicBezTo>
                  <a:cubicBezTo>
                    <a:pt x="269331" y="246701"/>
                    <a:pt x="325493" y="333431"/>
                    <a:pt x="333331" y="337889"/>
                  </a:cubicBezTo>
                  <a:cubicBezTo>
                    <a:pt x="337906" y="338982"/>
                    <a:pt x="342727" y="338270"/>
                    <a:pt x="346779" y="335875"/>
                  </a:cubicBezTo>
                  <a:cubicBezTo>
                    <a:pt x="339083" y="294241"/>
                    <a:pt x="317223" y="192049"/>
                    <a:pt x="301475" y="178675"/>
                  </a:cubicBezTo>
                  <a:cubicBezTo>
                    <a:pt x="282706" y="163066"/>
                    <a:pt x="80494" y="29888"/>
                    <a:pt x="49788" y="9760"/>
                  </a:cubicBezTo>
                  <a:lnTo>
                    <a:pt x="7720" y="131073"/>
                  </a:lnTo>
                  <a:lnTo>
                    <a:pt x="32170" y="141709"/>
                  </a:lnTo>
                  <a:cubicBezTo>
                    <a:pt x="32676" y="141930"/>
                    <a:pt x="33123" y="142262"/>
                    <a:pt x="33474" y="142691"/>
                  </a:cubicBezTo>
                  <a:cubicBezTo>
                    <a:pt x="33824" y="143121"/>
                    <a:pt x="34067" y="143625"/>
                    <a:pt x="34184" y="144165"/>
                  </a:cubicBezTo>
                  <a:cubicBezTo>
                    <a:pt x="39289" y="165154"/>
                    <a:pt x="84090" y="349323"/>
                    <a:pt x="84090" y="363053"/>
                  </a:cubicBezTo>
                  <a:cubicBezTo>
                    <a:pt x="84090" y="370250"/>
                    <a:pt x="85096" y="396568"/>
                    <a:pt x="86032" y="419645"/>
                  </a:cubicBezTo>
                  <a:cubicBezTo>
                    <a:pt x="86822" y="440142"/>
                    <a:pt x="87541" y="459485"/>
                    <a:pt x="87541" y="464373"/>
                  </a:cubicBezTo>
                  <a:cubicBezTo>
                    <a:pt x="88168" y="467848"/>
                    <a:pt x="89656" y="471115"/>
                    <a:pt x="91866" y="473866"/>
                  </a:cubicBezTo>
                  <a:cubicBezTo>
                    <a:pt x="94077" y="476617"/>
                    <a:pt x="96941" y="478767"/>
                    <a:pt x="100198" y="480130"/>
                  </a:cubicBezTo>
                  <a:cubicBezTo>
                    <a:pt x="101094" y="480461"/>
                    <a:pt x="102086" y="480424"/>
                    <a:pt x="102959" y="480031"/>
                  </a:cubicBezTo>
                  <a:cubicBezTo>
                    <a:pt x="103832" y="479638"/>
                    <a:pt x="104518" y="478926"/>
                    <a:pt x="104871" y="478042"/>
                  </a:cubicBezTo>
                  <a:cubicBezTo>
                    <a:pt x="109545" y="469912"/>
                    <a:pt x="111272" y="408432"/>
                    <a:pt x="111272" y="371687"/>
                  </a:cubicBezTo>
                  <a:cubicBezTo>
                    <a:pt x="111080" y="370729"/>
                    <a:pt x="111277" y="369746"/>
                    <a:pt x="111816" y="368936"/>
                  </a:cubicBezTo>
                  <a:cubicBezTo>
                    <a:pt x="112355" y="368125"/>
                    <a:pt x="113194" y="367560"/>
                    <a:pt x="114148" y="367364"/>
                  </a:cubicBezTo>
                  <a:cubicBezTo>
                    <a:pt x="115101" y="367180"/>
                    <a:pt x="116092" y="367376"/>
                    <a:pt x="116902" y="367916"/>
                  </a:cubicBezTo>
                  <a:cubicBezTo>
                    <a:pt x="117710" y="368457"/>
                    <a:pt x="118272" y="369292"/>
                    <a:pt x="118463" y="370250"/>
                  </a:cubicBezTo>
                  <a:cubicBezTo>
                    <a:pt x="124054" y="382556"/>
                    <a:pt x="130295" y="394554"/>
                    <a:pt x="137159" y="406197"/>
                  </a:cubicBezTo>
                  <a:cubicBezTo>
                    <a:pt x="148018" y="423906"/>
                    <a:pt x="159805" y="441014"/>
                    <a:pt x="172468" y="457471"/>
                  </a:cubicBezTo>
                  <a:lnTo>
                    <a:pt x="172468" y="458122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606" name="Полилиния: фигура 605">
              <a:extLst>
                <a:ext uri="{FF2B5EF4-FFF2-40B4-BE49-F238E27FC236}">
                  <a16:creationId xmlns:a16="http://schemas.microsoft.com/office/drawing/2014/main" id="{359A9E99-123C-89B6-67E6-EF8A496214D6}"/>
                </a:ext>
              </a:extLst>
            </p:cNvPr>
            <p:cNvSpPr/>
            <p:nvPr/>
          </p:nvSpPr>
          <p:spPr>
            <a:xfrm>
              <a:off x="5507806" y="3516038"/>
              <a:ext cx="118978" cy="225849"/>
            </a:xfrm>
            <a:custGeom>
              <a:avLst/>
              <a:gdLst>
                <a:gd name="connsiteX0" fmla="*/ 115594 w 118978"/>
                <a:gd name="connsiteY0" fmla="*/ 225848 h 225849"/>
                <a:gd name="connsiteX1" fmla="*/ 114025 w 118978"/>
                <a:gd name="connsiteY1" fmla="*/ 225504 h 225849"/>
                <a:gd name="connsiteX2" fmla="*/ 112789 w 118978"/>
                <a:gd name="connsiteY2" fmla="*/ 224485 h 225849"/>
                <a:gd name="connsiteX3" fmla="*/ 54183 w 118978"/>
                <a:gd name="connsiteY3" fmla="*/ 143871 h 225849"/>
                <a:gd name="connsiteX4" fmla="*/ 394 w 118978"/>
                <a:gd name="connsiteY4" fmla="*/ 5229 h 225849"/>
                <a:gd name="connsiteX5" fmla="*/ 5 w 118978"/>
                <a:gd name="connsiteY5" fmla="*/ 3779 h 225849"/>
                <a:gd name="connsiteX6" fmla="*/ 242 w 118978"/>
                <a:gd name="connsiteY6" fmla="*/ 2293 h 225849"/>
                <a:gd name="connsiteX7" fmla="*/ 1064 w 118978"/>
                <a:gd name="connsiteY7" fmla="*/ 1041 h 225849"/>
                <a:gd name="connsiteX8" fmla="*/ 2328 w 118978"/>
                <a:gd name="connsiteY8" fmla="*/ 230 h 225849"/>
                <a:gd name="connsiteX9" fmla="*/ 3814 w 118978"/>
                <a:gd name="connsiteY9" fmla="*/ 9 h 225849"/>
                <a:gd name="connsiteX10" fmla="*/ 5261 w 118978"/>
                <a:gd name="connsiteY10" fmla="*/ 402 h 225849"/>
                <a:gd name="connsiteX11" fmla="*/ 6418 w 118978"/>
                <a:gd name="connsiteY11" fmla="*/ 1360 h 225849"/>
                <a:gd name="connsiteX12" fmla="*/ 7081 w 118978"/>
                <a:gd name="connsiteY12" fmla="*/ 2711 h 225849"/>
                <a:gd name="connsiteX13" fmla="*/ 60654 w 118978"/>
                <a:gd name="connsiteY13" fmla="*/ 140641 h 225849"/>
                <a:gd name="connsiteX14" fmla="*/ 118183 w 118978"/>
                <a:gd name="connsiteY14" fmla="*/ 220101 h 225849"/>
                <a:gd name="connsiteX15" fmla="*/ 118956 w 118978"/>
                <a:gd name="connsiteY15" fmla="*/ 221918 h 225849"/>
                <a:gd name="connsiteX16" fmla="*/ 118623 w 118978"/>
                <a:gd name="connsiteY16" fmla="*/ 223871 h 225849"/>
                <a:gd name="connsiteX17" fmla="*/ 117290 w 118978"/>
                <a:gd name="connsiteY17" fmla="*/ 225333 h 225849"/>
                <a:gd name="connsiteX18" fmla="*/ 115378 w 118978"/>
                <a:gd name="connsiteY18" fmla="*/ 225848 h 225849"/>
                <a:gd name="connsiteX19" fmla="*/ 115594 w 118978"/>
                <a:gd name="connsiteY19" fmla="*/ 225848 h 225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8978" h="225849">
                  <a:moveTo>
                    <a:pt x="115594" y="225848"/>
                  </a:moveTo>
                  <a:cubicBezTo>
                    <a:pt x="115051" y="225861"/>
                    <a:pt x="114513" y="225750"/>
                    <a:pt x="114025" y="225504"/>
                  </a:cubicBezTo>
                  <a:cubicBezTo>
                    <a:pt x="113537" y="225271"/>
                    <a:pt x="113113" y="224915"/>
                    <a:pt x="112789" y="224485"/>
                  </a:cubicBezTo>
                  <a:cubicBezTo>
                    <a:pt x="110704" y="221894"/>
                    <a:pt x="62452" y="160119"/>
                    <a:pt x="54183" y="143871"/>
                  </a:cubicBezTo>
                  <a:cubicBezTo>
                    <a:pt x="45913" y="127623"/>
                    <a:pt x="2192" y="10190"/>
                    <a:pt x="394" y="5229"/>
                  </a:cubicBezTo>
                  <a:cubicBezTo>
                    <a:pt x="163" y="4774"/>
                    <a:pt x="30" y="4283"/>
                    <a:pt x="5" y="3779"/>
                  </a:cubicBezTo>
                  <a:cubicBezTo>
                    <a:pt x="-21" y="3276"/>
                    <a:pt x="60" y="2772"/>
                    <a:pt x="242" y="2293"/>
                  </a:cubicBezTo>
                  <a:cubicBezTo>
                    <a:pt x="425" y="1827"/>
                    <a:pt x="705" y="1397"/>
                    <a:pt x="1064" y="1041"/>
                  </a:cubicBezTo>
                  <a:cubicBezTo>
                    <a:pt x="1424" y="685"/>
                    <a:pt x="1855" y="402"/>
                    <a:pt x="2328" y="230"/>
                  </a:cubicBezTo>
                  <a:cubicBezTo>
                    <a:pt x="2802" y="46"/>
                    <a:pt x="3308" y="-28"/>
                    <a:pt x="3814" y="9"/>
                  </a:cubicBezTo>
                  <a:cubicBezTo>
                    <a:pt x="4319" y="34"/>
                    <a:pt x="4813" y="169"/>
                    <a:pt x="5261" y="402"/>
                  </a:cubicBezTo>
                  <a:cubicBezTo>
                    <a:pt x="5709" y="636"/>
                    <a:pt x="6103" y="967"/>
                    <a:pt x="6418" y="1360"/>
                  </a:cubicBezTo>
                  <a:cubicBezTo>
                    <a:pt x="6731" y="1765"/>
                    <a:pt x="6957" y="2220"/>
                    <a:pt x="7081" y="2711"/>
                  </a:cubicBezTo>
                  <a:cubicBezTo>
                    <a:pt x="7585" y="3939"/>
                    <a:pt x="52744" y="124958"/>
                    <a:pt x="60654" y="140641"/>
                  </a:cubicBezTo>
                  <a:cubicBezTo>
                    <a:pt x="68564" y="156312"/>
                    <a:pt x="118183" y="219732"/>
                    <a:pt x="118183" y="220101"/>
                  </a:cubicBezTo>
                  <a:cubicBezTo>
                    <a:pt x="118609" y="220616"/>
                    <a:pt x="118877" y="221255"/>
                    <a:pt x="118956" y="221918"/>
                  </a:cubicBezTo>
                  <a:cubicBezTo>
                    <a:pt x="119033" y="222594"/>
                    <a:pt x="118917" y="223269"/>
                    <a:pt x="118623" y="223871"/>
                  </a:cubicBezTo>
                  <a:cubicBezTo>
                    <a:pt x="118327" y="224473"/>
                    <a:pt x="117865" y="224989"/>
                    <a:pt x="117290" y="225333"/>
                  </a:cubicBezTo>
                  <a:cubicBezTo>
                    <a:pt x="116715" y="225689"/>
                    <a:pt x="116052" y="225861"/>
                    <a:pt x="115378" y="225848"/>
                  </a:cubicBezTo>
                  <a:lnTo>
                    <a:pt x="115594" y="225848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607" name="Полилиния: фигура 606">
              <a:extLst>
                <a:ext uri="{FF2B5EF4-FFF2-40B4-BE49-F238E27FC236}">
                  <a16:creationId xmlns:a16="http://schemas.microsoft.com/office/drawing/2014/main" id="{A128ECD9-5743-9320-4C8B-426848D23201}"/>
                </a:ext>
              </a:extLst>
            </p:cNvPr>
            <p:cNvSpPr/>
            <p:nvPr/>
          </p:nvSpPr>
          <p:spPr>
            <a:xfrm>
              <a:off x="5463646" y="3535128"/>
              <a:ext cx="125569" cy="189384"/>
            </a:xfrm>
            <a:custGeom>
              <a:avLst/>
              <a:gdLst>
                <a:gd name="connsiteX0" fmla="*/ 122000 w 125569"/>
                <a:gd name="connsiteY0" fmla="*/ 189356 h 189384"/>
                <a:gd name="connsiteX1" fmla="*/ 119699 w 125569"/>
                <a:gd name="connsiteY1" fmla="*/ 188496 h 189384"/>
                <a:gd name="connsiteX2" fmla="*/ 53397 w 125569"/>
                <a:gd name="connsiteY2" fmla="*/ 130971 h 189384"/>
                <a:gd name="connsiteX3" fmla="*/ 184 w 125569"/>
                <a:gd name="connsiteY3" fmla="*/ 4757 h 189384"/>
                <a:gd name="connsiteX4" fmla="*/ 369 w 125569"/>
                <a:gd name="connsiteY4" fmla="*/ 2043 h 189384"/>
                <a:gd name="connsiteX5" fmla="*/ 2413 w 125569"/>
                <a:gd name="connsiteY5" fmla="*/ 237 h 189384"/>
                <a:gd name="connsiteX6" fmla="*/ 3789 w 125569"/>
                <a:gd name="connsiteY6" fmla="*/ 4 h 189384"/>
                <a:gd name="connsiteX7" fmla="*/ 5143 w 125569"/>
                <a:gd name="connsiteY7" fmla="*/ 336 h 189384"/>
                <a:gd name="connsiteX8" fmla="*/ 6255 w 125569"/>
                <a:gd name="connsiteY8" fmla="*/ 1171 h 189384"/>
                <a:gd name="connsiteX9" fmla="*/ 6944 w 125569"/>
                <a:gd name="connsiteY9" fmla="*/ 2387 h 189384"/>
                <a:gd name="connsiteX10" fmla="*/ 58503 w 125569"/>
                <a:gd name="connsiteY10" fmla="*/ 125936 h 189384"/>
                <a:gd name="connsiteX11" fmla="*/ 124302 w 125569"/>
                <a:gd name="connsiteY11" fmla="*/ 183461 h 189384"/>
                <a:gd name="connsiteX12" fmla="*/ 125557 w 125569"/>
                <a:gd name="connsiteY12" fmla="*/ 185929 h 189384"/>
                <a:gd name="connsiteX13" fmla="*/ 124733 w 125569"/>
                <a:gd name="connsiteY13" fmla="*/ 188570 h 189384"/>
                <a:gd name="connsiteX14" fmla="*/ 123449 w 125569"/>
                <a:gd name="connsiteY14" fmla="*/ 189245 h 189384"/>
                <a:gd name="connsiteX15" fmla="*/ 122000 w 125569"/>
                <a:gd name="connsiteY15" fmla="*/ 189356 h 189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5569" h="189384">
                  <a:moveTo>
                    <a:pt x="122000" y="189356"/>
                  </a:moveTo>
                  <a:cubicBezTo>
                    <a:pt x="121151" y="189368"/>
                    <a:pt x="120331" y="189061"/>
                    <a:pt x="119699" y="188496"/>
                  </a:cubicBezTo>
                  <a:cubicBezTo>
                    <a:pt x="117542" y="186691"/>
                    <a:pt x="66773" y="144198"/>
                    <a:pt x="53397" y="130971"/>
                  </a:cubicBezTo>
                  <a:cubicBezTo>
                    <a:pt x="40022" y="117732"/>
                    <a:pt x="4211" y="16264"/>
                    <a:pt x="184" y="4757"/>
                  </a:cubicBezTo>
                  <a:cubicBezTo>
                    <a:pt x="-114" y="3860"/>
                    <a:pt x="-48" y="2890"/>
                    <a:pt x="369" y="2043"/>
                  </a:cubicBezTo>
                  <a:cubicBezTo>
                    <a:pt x="787" y="1195"/>
                    <a:pt x="1520" y="544"/>
                    <a:pt x="2413" y="237"/>
                  </a:cubicBezTo>
                  <a:cubicBezTo>
                    <a:pt x="2852" y="65"/>
                    <a:pt x="3319" y="-20"/>
                    <a:pt x="3789" y="4"/>
                  </a:cubicBezTo>
                  <a:cubicBezTo>
                    <a:pt x="4258" y="16"/>
                    <a:pt x="4718" y="127"/>
                    <a:pt x="5143" y="336"/>
                  </a:cubicBezTo>
                  <a:cubicBezTo>
                    <a:pt x="5567" y="532"/>
                    <a:pt x="5945" y="827"/>
                    <a:pt x="6255" y="1171"/>
                  </a:cubicBezTo>
                  <a:cubicBezTo>
                    <a:pt x="6564" y="1527"/>
                    <a:pt x="6799" y="1944"/>
                    <a:pt x="6944" y="2387"/>
                  </a:cubicBezTo>
                  <a:cubicBezTo>
                    <a:pt x="17730" y="33163"/>
                    <a:pt x="47932" y="115361"/>
                    <a:pt x="58503" y="125936"/>
                  </a:cubicBezTo>
                  <a:cubicBezTo>
                    <a:pt x="71663" y="139089"/>
                    <a:pt x="123798" y="182736"/>
                    <a:pt x="124302" y="183461"/>
                  </a:cubicBezTo>
                  <a:cubicBezTo>
                    <a:pt x="125025" y="184087"/>
                    <a:pt x="125476" y="184971"/>
                    <a:pt x="125557" y="185929"/>
                  </a:cubicBezTo>
                  <a:cubicBezTo>
                    <a:pt x="125637" y="186875"/>
                    <a:pt x="125342" y="187833"/>
                    <a:pt x="124733" y="188570"/>
                  </a:cubicBezTo>
                  <a:cubicBezTo>
                    <a:pt x="124357" y="188877"/>
                    <a:pt x="123920" y="189110"/>
                    <a:pt x="123449" y="189245"/>
                  </a:cubicBezTo>
                  <a:cubicBezTo>
                    <a:pt x="122979" y="189380"/>
                    <a:pt x="122485" y="189417"/>
                    <a:pt x="122000" y="189356"/>
                  </a:cubicBez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608" name="Полилиния: фигура 607">
              <a:extLst>
                <a:ext uri="{FF2B5EF4-FFF2-40B4-BE49-F238E27FC236}">
                  <a16:creationId xmlns:a16="http://schemas.microsoft.com/office/drawing/2014/main" id="{B5ED8F69-462F-1970-C16F-EF9CDB308BA0}"/>
                </a:ext>
              </a:extLst>
            </p:cNvPr>
            <p:cNvSpPr/>
            <p:nvPr/>
          </p:nvSpPr>
          <p:spPr>
            <a:xfrm>
              <a:off x="4734461" y="2881335"/>
              <a:ext cx="682769" cy="545943"/>
            </a:xfrm>
            <a:custGeom>
              <a:avLst/>
              <a:gdLst>
                <a:gd name="connsiteX0" fmla="*/ 267416 w 682769"/>
                <a:gd name="connsiteY0" fmla="*/ 97799 h 545943"/>
                <a:gd name="connsiteX1" fmla="*/ 682770 w 682769"/>
                <a:gd name="connsiteY1" fmla="*/ 353657 h 545943"/>
                <a:gd name="connsiteX2" fmla="*/ 583174 w 682769"/>
                <a:gd name="connsiteY2" fmla="*/ 545944 h 545943"/>
                <a:gd name="connsiteX3" fmla="*/ 2857 w 682769"/>
                <a:gd name="connsiteY3" fmla="*/ 212853 h 545943"/>
                <a:gd name="connsiteX4" fmla="*/ 0 w 682769"/>
                <a:gd name="connsiteY4" fmla="*/ 199123 h 545943"/>
                <a:gd name="connsiteX5" fmla="*/ 2857 w 682769"/>
                <a:gd name="connsiteY5" fmla="*/ 185380 h 545943"/>
                <a:gd name="connsiteX6" fmla="*/ 148835 w 682769"/>
                <a:gd name="connsiteY6" fmla="*/ 0 h 545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2769" h="545943">
                  <a:moveTo>
                    <a:pt x="267416" y="97799"/>
                  </a:moveTo>
                  <a:lnTo>
                    <a:pt x="682770" y="353657"/>
                  </a:lnTo>
                  <a:lnTo>
                    <a:pt x="583174" y="545944"/>
                  </a:lnTo>
                  <a:lnTo>
                    <a:pt x="2857" y="212853"/>
                  </a:lnTo>
                  <a:cubicBezTo>
                    <a:pt x="973" y="208518"/>
                    <a:pt x="0" y="203851"/>
                    <a:pt x="0" y="199123"/>
                  </a:cubicBezTo>
                  <a:cubicBezTo>
                    <a:pt x="0" y="194394"/>
                    <a:pt x="973" y="189715"/>
                    <a:pt x="2857" y="185380"/>
                  </a:cubicBezTo>
                  <a:cubicBezTo>
                    <a:pt x="10047" y="173381"/>
                    <a:pt x="148835" y="0"/>
                    <a:pt x="148835" y="0"/>
                  </a:cubicBezTo>
                </a:path>
              </a:pathLst>
            </a:custGeom>
            <a:solidFill>
              <a:srgbClr val="337BAF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609" name="Полилиния: фигура 608">
              <a:extLst>
                <a:ext uri="{FF2B5EF4-FFF2-40B4-BE49-F238E27FC236}">
                  <a16:creationId xmlns:a16="http://schemas.microsoft.com/office/drawing/2014/main" id="{653D8C52-BEF0-8457-6578-384234A6E8F0}"/>
                </a:ext>
              </a:extLst>
            </p:cNvPr>
            <p:cNvSpPr/>
            <p:nvPr/>
          </p:nvSpPr>
          <p:spPr>
            <a:xfrm>
              <a:off x="4730917" y="2877695"/>
              <a:ext cx="690164" cy="553181"/>
            </a:xfrm>
            <a:custGeom>
              <a:avLst/>
              <a:gdLst>
                <a:gd name="connsiteX0" fmla="*/ 586865 w 690164"/>
                <a:gd name="connsiteY0" fmla="*/ 553182 h 553181"/>
                <a:gd name="connsiteX1" fmla="*/ 585067 w 690164"/>
                <a:gd name="connsiteY1" fmla="*/ 552678 h 553181"/>
                <a:gd name="connsiteX2" fmla="*/ 4749 w 690164"/>
                <a:gd name="connsiteY2" fmla="*/ 219588 h 553181"/>
                <a:gd name="connsiteX3" fmla="*/ 3311 w 690164"/>
                <a:gd name="connsiteY3" fmla="*/ 217930 h 553181"/>
                <a:gd name="connsiteX4" fmla="*/ 0 w 690164"/>
                <a:gd name="connsiteY4" fmla="*/ 202578 h 553181"/>
                <a:gd name="connsiteX5" fmla="*/ 3311 w 690164"/>
                <a:gd name="connsiteY5" fmla="*/ 187227 h 553181"/>
                <a:gd name="connsiteX6" fmla="*/ 149576 w 690164"/>
                <a:gd name="connsiteY6" fmla="*/ 1339 h 553181"/>
                <a:gd name="connsiteX7" fmla="*/ 152001 w 690164"/>
                <a:gd name="connsiteY7" fmla="*/ 20 h 553181"/>
                <a:gd name="connsiteX8" fmla="*/ 153401 w 690164"/>
                <a:gd name="connsiteY8" fmla="*/ 147 h 553181"/>
                <a:gd name="connsiteX9" fmla="*/ 154646 w 690164"/>
                <a:gd name="connsiteY9" fmla="*/ 800 h 553181"/>
                <a:gd name="connsiteX10" fmla="*/ 155548 w 690164"/>
                <a:gd name="connsiteY10" fmla="*/ 1881 h 553181"/>
                <a:gd name="connsiteX11" fmla="*/ 155966 w 690164"/>
                <a:gd name="connsiteY11" fmla="*/ 3223 h 553181"/>
                <a:gd name="connsiteX12" fmla="*/ 155840 w 690164"/>
                <a:gd name="connsiteY12" fmla="*/ 4625 h 553181"/>
                <a:gd name="connsiteX13" fmla="*/ 155187 w 690164"/>
                <a:gd name="connsiteY13" fmla="*/ 5870 h 553181"/>
                <a:gd name="connsiteX14" fmla="*/ 9567 w 690164"/>
                <a:gd name="connsiteY14" fmla="*/ 190825 h 553181"/>
                <a:gd name="connsiteX15" fmla="*/ 7205 w 690164"/>
                <a:gd name="connsiteY15" fmla="*/ 202406 h 553181"/>
                <a:gd name="connsiteX16" fmla="*/ 9567 w 690164"/>
                <a:gd name="connsiteY16" fmla="*/ 213975 h 553181"/>
                <a:gd name="connsiteX17" fmla="*/ 585570 w 690164"/>
                <a:gd name="connsiteY17" fmla="*/ 544769 h 553181"/>
                <a:gd name="connsiteX18" fmla="*/ 681859 w 690164"/>
                <a:gd name="connsiteY18" fmla="*/ 358733 h 553181"/>
                <a:gd name="connsiteX19" fmla="*/ 269236 w 690164"/>
                <a:gd name="connsiteY19" fmla="*/ 104531 h 553181"/>
                <a:gd name="connsiteX20" fmla="*/ 267836 w 690164"/>
                <a:gd name="connsiteY20" fmla="*/ 102328 h 553181"/>
                <a:gd name="connsiteX21" fmla="*/ 268296 w 690164"/>
                <a:gd name="connsiteY21" fmla="*/ 99757 h 553181"/>
                <a:gd name="connsiteX22" fmla="*/ 270376 w 690164"/>
                <a:gd name="connsiteY22" fmla="*/ 98177 h 553181"/>
                <a:gd name="connsiteX23" fmla="*/ 272976 w 690164"/>
                <a:gd name="connsiteY23" fmla="*/ 98419 h 553181"/>
                <a:gd name="connsiteX24" fmla="*/ 688475 w 690164"/>
                <a:gd name="connsiteY24" fmla="*/ 354202 h 553181"/>
                <a:gd name="connsiteX25" fmla="*/ 690035 w 690164"/>
                <a:gd name="connsiteY25" fmla="*/ 356326 h 553181"/>
                <a:gd name="connsiteX26" fmla="*/ 689769 w 690164"/>
                <a:gd name="connsiteY26" fmla="*/ 358955 h 553181"/>
                <a:gd name="connsiteX27" fmla="*/ 590245 w 690164"/>
                <a:gd name="connsiteY27" fmla="*/ 551241 h 553181"/>
                <a:gd name="connsiteX28" fmla="*/ 588016 w 690164"/>
                <a:gd name="connsiteY28" fmla="*/ 553034 h 553181"/>
                <a:gd name="connsiteX29" fmla="*/ 586865 w 690164"/>
                <a:gd name="connsiteY29" fmla="*/ 553182 h 553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90164" h="553181">
                  <a:moveTo>
                    <a:pt x="586865" y="553182"/>
                  </a:moveTo>
                  <a:cubicBezTo>
                    <a:pt x="586230" y="553182"/>
                    <a:pt x="585607" y="553010"/>
                    <a:pt x="585067" y="552678"/>
                  </a:cubicBezTo>
                  <a:lnTo>
                    <a:pt x="4749" y="219588"/>
                  </a:lnTo>
                  <a:cubicBezTo>
                    <a:pt x="4092" y="219219"/>
                    <a:pt x="3584" y="218642"/>
                    <a:pt x="3311" y="217930"/>
                  </a:cubicBezTo>
                  <a:cubicBezTo>
                    <a:pt x="1129" y="213115"/>
                    <a:pt x="0" y="207871"/>
                    <a:pt x="0" y="202578"/>
                  </a:cubicBezTo>
                  <a:cubicBezTo>
                    <a:pt x="0" y="197285"/>
                    <a:pt x="1129" y="192053"/>
                    <a:pt x="3311" y="187227"/>
                  </a:cubicBezTo>
                  <a:cubicBezTo>
                    <a:pt x="10502" y="175142"/>
                    <a:pt x="143896" y="8459"/>
                    <a:pt x="149576" y="1339"/>
                  </a:cubicBezTo>
                  <a:cubicBezTo>
                    <a:pt x="150178" y="596"/>
                    <a:pt x="151049" y="121"/>
                    <a:pt x="152001" y="20"/>
                  </a:cubicBezTo>
                  <a:cubicBezTo>
                    <a:pt x="152471" y="-30"/>
                    <a:pt x="152946" y="13"/>
                    <a:pt x="153401" y="147"/>
                  </a:cubicBezTo>
                  <a:cubicBezTo>
                    <a:pt x="153855" y="281"/>
                    <a:pt x="154279" y="503"/>
                    <a:pt x="154646" y="800"/>
                  </a:cubicBezTo>
                  <a:cubicBezTo>
                    <a:pt x="155015" y="1099"/>
                    <a:pt x="155322" y="1465"/>
                    <a:pt x="155548" y="1881"/>
                  </a:cubicBezTo>
                  <a:cubicBezTo>
                    <a:pt x="155774" y="2297"/>
                    <a:pt x="155916" y="2753"/>
                    <a:pt x="155966" y="3223"/>
                  </a:cubicBezTo>
                  <a:cubicBezTo>
                    <a:pt x="156017" y="3695"/>
                    <a:pt x="155974" y="4170"/>
                    <a:pt x="155840" y="4625"/>
                  </a:cubicBezTo>
                  <a:cubicBezTo>
                    <a:pt x="155706" y="5079"/>
                    <a:pt x="155484" y="5501"/>
                    <a:pt x="155187" y="5870"/>
                  </a:cubicBezTo>
                  <a:cubicBezTo>
                    <a:pt x="107150" y="65772"/>
                    <a:pt x="14889" y="181479"/>
                    <a:pt x="9567" y="190825"/>
                  </a:cubicBezTo>
                  <a:cubicBezTo>
                    <a:pt x="8009" y="194485"/>
                    <a:pt x="7205" y="198427"/>
                    <a:pt x="7205" y="202406"/>
                  </a:cubicBezTo>
                  <a:cubicBezTo>
                    <a:pt x="7205" y="206385"/>
                    <a:pt x="8009" y="210315"/>
                    <a:pt x="9567" y="213975"/>
                  </a:cubicBezTo>
                  <a:lnTo>
                    <a:pt x="585570" y="544769"/>
                  </a:lnTo>
                  <a:lnTo>
                    <a:pt x="681859" y="358733"/>
                  </a:lnTo>
                  <a:lnTo>
                    <a:pt x="269236" y="104531"/>
                  </a:lnTo>
                  <a:cubicBezTo>
                    <a:pt x="268510" y="103998"/>
                    <a:pt x="268010" y="103212"/>
                    <a:pt x="267836" y="102328"/>
                  </a:cubicBezTo>
                  <a:cubicBezTo>
                    <a:pt x="267663" y="101444"/>
                    <a:pt x="267827" y="100526"/>
                    <a:pt x="268296" y="99757"/>
                  </a:cubicBezTo>
                  <a:cubicBezTo>
                    <a:pt x="268767" y="98989"/>
                    <a:pt x="269509" y="98425"/>
                    <a:pt x="270376" y="98177"/>
                  </a:cubicBezTo>
                  <a:cubicBezTo>
                    <a:pt x="271241" y="97929"/>
                    <a:pt x="272170" y="98016"/>
                    <a:pt x="272976" y="98419"/>
                  </a:cubicBezTo>
                  <a:lnTo>
                    <a:pt x="688475" y="354202"/>
                  </a:lnTo>
                  <a:cubicBezTo>
                    <a:pt x="689240" y="354693"/>
                    <a:pt x="689796" y="355454"/>
                    <a:pt x="690035" y="356326"/>
                  </a:cubicBezTo>
                  <a:cubicBezTo>
                    <a:pt x="690274" y="357211"/>
                    <a:pt x="690179" y="358144"/>
                    <a:pt x="689769" y="358955"/>
                  </a:cubicBezTo>
                  <a:lnTo>
                    <a:pt x="590245" y="551241"/>
                  </a:lnTo>
                  <a:cubicBezTo>
                    <a:pt x="589752" y="552101"/>
                    <a:pt x="588956" y="552740"/>
                    <a:pt x="588016" y="553034"/>
                  </a:cubicBezTo>
                  <a:lnTo>
                    <a:pt x="586865" y="553182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610" name="Полилиния: фигура 609">
              <a:extLst>
                <a:ext uri="{FF2B5EF4-FFF2-40B4-BE49-F238E27FC236}">
                  <a16:creationId xmlns:a16="http://schemas.microsoft.com/office/drawing/2014/main" id="{0A9534FA-0D44-D50E-1979-6EBE2EB8E2D4}"/>
                </a:ext>
              </a:extLst>
            </p:cNvPr>
            <p:cNvSpPr/>
            <p:nvPr/>
          </p:nvSpPr>
          <p:spPr>
            <a:xfrm>
              <a:off x="6521990" y="2540839"/>
              <a:ext cx="280306" cy="206455"/>
            </a:xfrm>
            <a:custGeom>
              <a:avLst/>
              <a:gdLst>
                <a:gd name="connsiteX0" fmla="*/ 280306 w 280306"/>
                <a:gd name="connsiteY0" fmla="*/ 0 h 206455"/>
                <a:gd name="connsiteX1" fmla="*/ 0 w 280306"/>
                <a:gd name="connsiteY1" fmla="*/ 0 h 206455"/>
                <a:gd name="connsiteX2" fmla="*/ 0 w 280306"/>
                <a:gd name="connsiteY2" fmla="*/ 206456 h 206455"/>
                <a:gd name="connsiteX3" fmla="*/ 280306 w 280306"/>
                <a:gd name="connsiteY3" fmla="*/ 206456 h 206455"/>
                <a:gd name="connsiteX4" fmla="*/ 280306 w 280306"/>
                <a:gd name="connsiteY4" fmla="*/ 0 h 20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306" h="206455">
                  <a:moveTo>
                    <a:pt x="280306" y="0"/>
                  </a:moveTo>
                  <a:lnTo>
                    <a:pt x="0" y="0"/>
                  </a:lnTo>
                  <a:lnTo>
                    <a:pt x="0" y="206456"/>
                  </a:lnTo>
                  <a:lnTo>
                    <a:pt x="280306" y="206456"/>
                  </a:lnTo>
                  <a:lnTo>
                    <a:pt x="280306" y="0"/>
                  </a:lnTo>
                  <a:close/>
                </a:path>
              </a:pathLst>
            </a:custGeom>
            <a:solidFill>
              <a:srgbClr val="FFFFFF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611" name="Полилиния: фигура 610">
              <a:extLst>
                <a:ext uri="{FF2B5EF4-FFF2-40B4-BE49-F238E27FC236}">
                  <a16:creationId xmlns:a16="http://schemas.microsoft.com/office/drawing/2014/main" id="{E72D2BBD-B577-DE6D-98B8-203FF6B9F54F}"/>
                </a:ext>
              </a:extLst>
            </p:cNvPr>
            <p:cNvSpPr/>
            <p:nvPr/>
          </p:nvSpPr>
          <p:spPr>
            <a:xfrm>
              <a:off x="6518256" y="2537387"/>
              <a:ext cx="287637" cy="213501"/>
            </a:xfrm>
            <a:custGeom>
              <a:avLst/>
              <a:gdLst>
                <a:gd name="connsiteX0" fmla="*/ 284040 w 287637"/>
                <a:gd name="connsiteY0" fmla="*/ 213501 h 213501"/>
                <a:gd name="connsiteX1" fmla="*/ 3586 w 287637"/>
                <a:gd name="connsiteY1" fmla="*/ 213501 h 213501"/>
                <a:gd name="connsiteX2" fmla="*/ 1044 w 287637"/>
                <a:gd name="connsiteY2" fmla="*/ 212449 h 213501"/>
                <a:gd name="connsiteX3" fmla="*/ 0 w 287637"/>
                <a:gd name="connsiteY3" fmla="*/ 209907 h 213501"/>
                <a:gd name="connsiteX4" fmla="*/ 0 w 287637"/>
                <a:gd name="connsiteY4" fmla="*/ 3595 h 213501"/>
                <a:gd name="connsiteX5" fmla="*/ 1044 w 287637"/>
                <a:gd name="connsiteY5" fmla="*/ 1053 h 213501"/>
                <a:gd name="connsiteX6" fmla="*/ 3586 w 287637"/>
                <a:gd name="connsiteY6" fmla="*/ 0 h 213501"/>
                <a:gd name="connsiteX7" fmla="*/ 284040 w 287637"/>
                <a:gd name="connsiteY7" fmla="*/ 0 h 213501"/>
                <a:gd name="connsiteX8" fmla="*/ 286570 w 287637"/>
                <a:gd name="connsiteY8" fmla="*/ 1073 h 213501"/>
                <a:gd name="connsiteX9" fmla="*/ 287638 w 287637"/>
                <a:gd name="connsiteY9" fmla="*/ 3595 h 213501"/>
                <a:gd name="connsiteX10" fmla="*/ 287638 w 287637"/>
                <a:gd name="connsiteY10" fmla="*/ 210050 h 213501"/>
                <a:gd name="connsiteX11" fmla="*/ 286533 w 287637"/>
                <a:gd name="connsiteY11" fmla="*/ 212500 h 213501"/>
                <a:gd name="connsiteX12" fmla="*/ 284040 w 287637"/>
                <a:gd name="connsiteY12" fmla="*/ 213501 h 213501"/>
                <a:gd name="connsiteX13" fmla="*/ 7332 w 287637"/>
                <a:gd name="connsiteY13" fmla="*/ 206311 h 213501"/>
                <a:gd name="connsiteX14" fmla="*/ 280589 w 287637"/>
                <a:gd name="connsiteY14" fmla="*/ 206311 h 213501"/>
                <a:gd name="connsiteX15" fmla="*/ 280589 w 287637"/>
                <a:gd name="connsiteY15" fmla="*/ 7047 h 213501"/>
                <a:gd name="connsiteX16" fmla="*/ 7332 w 287637"/>
                <a:gd name="connsiteY16" fmla="*/ 7047 h 213501"/>
                <a:gd name="connsiteX17" fmla="*/ 7332 w 287637"/>
                <a:gd name="connsiteY17" fmla="*/ 206311 h 21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7637" h="213501">
                  <a:moveTo>
                    <a:pt x="284040" y="213501"/>
                  </a:moveTo>
                  <a:lnTo>
                    <a:pt x="3586" y="213501"/>
                  </a:lnTo>
                  <a:cubicBezTo>
                    <a:pt x="2640" y="213501"/>
                    <a:pt x="1719" y="213123"/>
                    <a:pt x="1044" y="212449"/>
                  </a:cubicBezTo>
                  <a:cubicBezTo>
                    <a:pt x="381" y="211775"/>
                    <a:pt x="0" y="210860"/>
                    <a:pt x="0" y="209907"/>
                  </a:cubicBezTo>
                  <a:lnTo>
                    <a:pt x="0" y="3595"/>
                  </a:lnTo>
                  <a:cubicBezTo>
                    <a:pt x="0" y="2642"/>
                    <a:pt x="381" y="1727"/>
                    <a:pt x="1044" y="1053"/>
                  </a:cubicBezTo>
                  <a:cubicBezTo>
                    <a:pt x="1719" y="378"/>
                    <a:pt x="2640" y="0"/>
                    <a:pt x="3586" y="0"/>
                  </a:cubicBezTo>
                  <a:lnTo>
                    <a:pt x="284040" y="0"/>
                  </a:lnTo>
                  <a:cubicBezTo>
                    <a:pt x="284985" y="18"/>
                    <a:pt x="285894" y="403"/>
                    <a:pt x="286570" y="1073"/>
                  </a:cubicBezTo>
                  <a:cubicBezTo>
                    <a:pt x="287233" y="1744"/>
                    <a:pt x="287613" y="2648"/>
                    <a:pt x="287638" y="3595"/>
                  </a:cubicBezTo>
                  <a:lnTo>
                    <a:pt x="287638" y="210050"/>
                  </a:lnTo>
                  <a:cubicBezTo>
                    <a:pt x="287601" y="210979"/>
                    <a:pt x="287208" y="211857"/>
                    <a:pt x="286533" y="212500"/>
                  </a:cubicBezTo>
                  <a:cubicBezTo>
                    <a:pt x="285870" y="213144"/>
                    <a:pt x="284973" y="213503"/>
                    <a:pt x="284040" y="213501"/>
                  </a:cubicBezTo>
                  <a:close/>
                  <a:moveTo>
                    <a:pt x="7332" y="206311"/>
                  </a:moveTo>
                  <a:lnTo>
                    <a:pt x="280589" y="206311"/>
                  </a:lnTo>
                  <a:lnTo>
                    <a:pt x="280589" y="7047"/>
                  </a:lnTo>
                  <a:lnTo>
                    <a:pt x="7332" y="7047"/>
                  </a:lnTo>
                  <a:lnTo>
                    <a:pt x="7332" y="206311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612" name="Полилиния: фигура 611">
              <a:extLst>
                <a:ext uri="{FF2B5EF4-FFF2-40B4-BE49-F238E27FC236}">
                  <a16:creationId xmlns:a16="http://schemas.microsoft.com/office/drawing/2014/main" id="{DB4365B2-74D8-54BC-2CB4-3A9208D556DF}"/>
                </a:ext>
              </a:extLst>
            </p:cNvPr>
            <p:cNvSpPr/>
            <p:nvPr/>
          </p:nvSpPr>
          <p:spPr>
            <a:xfrm>
              <a:off x="6513221" y="2540839"/>
              <a:ext cx="280306" cy="206455"/>
            </a:xfrm>
            <a:custGeom>
              <a:avLst/>
              <a:gdLst>
                <a:gd name="connsiteX0" fmla="*/ 280306 w 280306"/>
                <a:gd name="connsiteY0" fmla="*/ 0 h 206455"/>
                <a:gd name="connsiteX1" fmla="*/ 0 w 280306"/>
                <a:gd name="connsiteY1" fmla="*/ 0 h 206455"/>
                <a:gd name="connsiteX2" fmla="*/ 0 w 280306"/>
                <a:gd name="connsiteY2" fmla="*/ 206456 h 206455"/>
                <a:gd name="connsiteX3" fmla="*/ 280306 w 280306"/>
                <a:gd name="connsiteY3" fmla="*/ 206456 h 206455"/>
                <a:gd name="connsiteX4" fmla="*/ 280306 w 280306"/>
                <a:gd name="connsiteY4" fmla="*/ 0 h 20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306" h="206455">
                  <a:moveTo>
                    <a:pt x="280306" y="0"/>
                  </a:moveTo>
                  <a:lnTo>
                    <a:pt x="0" y="0"/>
                  </a:lnTo>
                  <a:lnTo>
                    <a:pt x="0" y="206456"/>
                  </a:lnTo>
                  <a:lnTo>
                    <a:pt x="280306" y="206456"/>
                  </a:lnTo>
                  <a:lnTo>
                    <a:pt x="280306" y="0"/>
                  </a:lnTo>
                  <a:close/>
                </a:path>
              </a:pathLst>
            </a:custGeom>
            <a:solidFill>
              <a:srgbClr val="FFFFFF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613" name="Полилиния: фигура 612">
              <a:extLst>
                <a:ext uri="{FF2B5EF4-FFF2-40B4-BE49-F238E27FC236}">
                  <a16:creationId xmlns:a16="http://schemas.microsoft.com/office/drawing/2014/main" id="{B04DA25F-453B-42B5-2800-D1D06F964AD7}"/>
                </a:ext>
              </a:extLst>
            </p:cNvPr>
            <p:cNvSpPr/>
            <p:nvPr/>
          </p:nvSpPr>
          <p:spPr>
            <a:xfrm>
              <a:off x="6509475" y="2537387"/>
              <a:ext cx="287650" cy="213501"/>
            </a:xfrm>
            <a:custGeom>
              <a:avLst/>
              <a:gdLst>
                <a:gd name="connsiteX0" fmla="*/ 284052 w 287650"/>
                <a:gd name="connsiteY0" fmla="*/ 213501 h 213501"/>
                <a:gd name="connsiteX1" fmla="*/ 3599 w 287650"/>
                <a:gd name="connsiteY1" fmla="*/ 213501 h 213501"/>
                <a:gd name="connsiteX2" fmla="*/ 1056 w 287650"/>
                <a:gd name="connsiteY2" fmla="*/ 212449 h 213501"/>
                <a:gd name="connsiteX3" fmla="*/ 0 w 287650"/>
                <a:gd name="connsiteY3" fmla="*/ 209907 h 213501"/>
                <a:gd name="connsiteX4" fmla="*/ 0 w 287650"/>
                <a:gd name="connsiteY4" fmla="*/ 3595 h 213501"/>
                <a:gd name="connsiteX5" fmla="*/ 1056 w 287650"/>
                <a:gd name="connsiteY5" fmla="*/ 1053 h 213501"/>
                <a:gd name="connsiteX6" fmla="*/ 3599 w 287650"/>
                <a:gd name="connsiteY6" fmla="*/ 0 h 213501"/>
                <a:gd name="connsiteX7" fmla="*/ 284052 w 287650"/>
                <a:gd name="connsiteY7" fmla="*/ 0 h 213501"/>
                <a:gd name="connsiteX8" fmla="*/ 286594 w 287650"/>
                <a:gd name="connsiteY8" fmla="*/ 1053 h 213501"/>
                <a:gd name="connsiteX9" fmla="*/ 287651 w 287650"/>
                <a:gd name="connsiteY9" fmla="*/ 3595 h 213501"/>
                <a:gd name="connsiteX10" fmla="*/ 287651 w 287650"/>
                <a:gd name="connsiteY10" fmla="*/ 210050 h 213501"/>
                <a:gd name="connsiteX11" fmla="*/ 286545 w 287650"/>
                <a:gd name="connsiteY11" fmla="*/ 212500 h 213501"/>
                <a:gd name="connsiteX12" fmla="*/ 284052 w 287650"/>
                <a:gd name="connsiteY12" fmla="*/ 213501 h 213501"/>
                <a:gd name="connsiteX13" fmla="*/ 7344 w 287650"/>
                <a:gd name="connsiteY13" fmla="*/ 206311 h 213501"/>
                <a:gd name="connsiteX14" fmla="*/ 280601 w 287650"/>
                <a:gd name="connsiteY14" fmla="*/ 206311 h 213501"/>
                <a:gd name="connsiteX15" fmla="*/ 280601 w 287650"/>
                <a:gd name="connsiteY15" fmla="*/ 7047 h 213501"/>
                <a:gd name="connsiteX16" fmla="*/ 7344 w 287650"/>
                <a:gd name="connsiteY16" fmla="*/ 7047 h 213501"/>
                <a:gd name="connsiteX17" fmla="*/ 7344 w 287650"/>
                <a:gd name="connsiteY17" fmla="*/ 206311 h 21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7650" h="213501">
                  <a:moveTo>
                    <a:pt x="284052" y="213501"/>
                  </a:moveTo>
                  <a:lnTo>
                    <a:pt x="3599" y="213501"/>
                  </a:lnTo>
                  <a:cubicBezTo>
                    <a:pt x="2641" y="213501"/>
                    <a:pt x="1732" y="213123"/>
                    <a:pt x="1056" y="212449"/>
                  </a:cubicBezTo>
                  <a:cubicBezTo>
                    <a:pt x="381" y="211775"/>
                    <a:pt x="0" y="210860"/>
                    <a:pt x="0" y="209907"/>
                  </a:cubicBezTo>
                  <a:lnTo>
                    <a:pt x="0" y="3595"/>
                  </a:lnTo>
                  <a:cubicBezTo>
                    <a:pt x="0" y="2642"/>
                    <a:pt x="381" y="1727"/>
                    <a:pt x="1056" y="1053"/>
                  </a:cubicBezTo>
                  <a:cubicBezTo>
                    <a:pt x="1732" y="378"/>
                    <a:pt x="2641" y="0"/>
                    <a:pt x="3599" y="0"/>
                  </a:cubicBezTo>
                  <a:lnTo>
                    <a:pt x="284052" y="0"/>
                  </a:lnTo>
                  <a:cubicBezTo>
                    <a:pt x="285010" y="0"/>
                    <a:pt x="285919" y="378"/>
                    <a:pt x="286594" y="1053"/>
                  </a:cubicBezTo>
                  <a:cubicBezTo>
                    <a:pt x="287270" y="1727"/>
                    <a:pt x="287651" y="2642"/>
                    <a:pt x="287651" y="3595"/>
                  </a:cubicBezTo>
                  <a:lnTo>
                    <a:pt x="287651" y="210050"/>
                  </a:lnTo>
                  <a:cubicBezTo>
                    <a:pt x="287614" y="210979"/>
                    <a:pt x="287208" y="211857"/>
                    <a:pt x="286545" y="212500"/>
                  </a:cubicBezTo>
                  <a:cubicBezTo>
                    <a:pt x="285870" y="213144"/>
                    <a:pt x="284985" y="213503"/>
                    <a:pt x="284052" y="213501"/>
                  </a:cubicBezTo>
                  <a:close/>
                  <a:moveTo>
                    <a:pt x="7344" y="206311"/>
                  </a:moveTo>
                  <a:lnTo>
                    <a:pt x="280601" y="206311"/>
                  </a:lnTo>
                  <a:lnTo>
                    <a:pt x="280601" y="7047"/>
                  </a:lnTo>
                  <a:lnTo>
                    <a:pt x="7344" y="7047"/>
                  </a:lnTo>
                  <a:lnTo>
                    <a:pt x="7344" y="206311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614" name="Полилиния: фигура 613">
              <a:extLst>
                <a:ext uri="{FF2B5EF4-FFF2-40B4-BE49-F238E27FC236}">
                  <a16:creationId xmlns:a16="http://schemas.microsoft.com/office/drawing/2014/main" id="{55FE0719-112E-D472-46E8-D79FBD72A0C8}"/>
                </a:ext>
              </a:extLst>
            </p:cNvPr>
            <p:cNvSpPr/>
            <p:nvPr/>
          </p:nvSpPr>
          <p:spPr>
            <a:xfrm>
              <a:off x="6534209" y="2556300"/>
              <a:ext cx="238316" cy="175533"/>
            </a:xfrm>
            <a:custGeom>
              <a:avLst/>
              <a:gdLst>
                <a:gd name="connsiteX0" fmla="*/ 238317 w 238316"/>
                <a:gd name="connsiteY0" fmla="*/ 0 h 175533"/>
                <a:gd name="connsiteX1" fmla="*/ 0 w 238316"/>
                <a:gd name="connsiteY1" fmla="*/ 0 h 175533"/>
                <a:gd name="connsiteX2" fmla="*/ 0 w 238316"/>
                <a:gd name="connsiteY2" fmla="*/ 175534 h 175533"/>
                <a:gd name="connsiteX3" fmla="*/ 238317 w 238316"/>
                <a:gd name="connsiteY3" fmla="*/ 175534 h 175533"/>
                <a:gd name="connsiteX4" fmla="*/ 238317 w 238316"/>
                <a:gd name="connsiteY4" fmla="*/ 0 h 175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316" h="175533">
                  <a:moveTo>
                    <a:pt x="238317" y="0"/>
                  </a:moveTo>
                  <a:lnTo>
                    <a:pt x="0" y="0"/>
                  </a:lnTo>
                  <a:lnTo>
                    <a:pt x="0" y="175534"/>
                  </a:lnTo>
                  <a:lnTo>
                    <a:pt x="238317" y="175534"/>
                  </a:lnTo>
                  <a:lnTo>
                    <a:pt x="238317" y="0"/>
                  </a:lnTo>
                  <a:close/>
                </a:path>
              </a:pathLst>
            </a:custGeom>
            <a:solidFill>
              <a:srgbClr val="FFFFFF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615" name="Полилиния: фигура 614">
              <a:extLst>
                <a:ext uri="{FF2B5EF4-FFF2-40B4-BE49-F238E27FC236}">
                  <a16:creationId xmlns:a16="http://schemas.microsoft.com/office/drawing/2014/main" id="{8F721859-0CCC-A874-20FB-20A3544B149F}"/>
                </a:ext>
              </a:extLst>
            </p:cNvPr>
            <p:cNvSpPr/>
            <p:nvPr/>
          </p:nvSpPr>
          <p:spPr>
            <a:xfrm>
              <a:off x="6530623" y="2552703"/>
              <a:ext cx="245501" cy="182437"/>
            </a:xfrm>
            <a:custGeom>
              <a:avLst/>
              <a:gdLst>
                <a:gd name="connsiteX0" fmla="*/ 241903 w 245501"/>
                <a:gd name="connsiteY0" fmla="*/ 182437 h 182437"/>
                <a:gd name="connsiteX1" fmla="*/ 3599 w 245501"/>
                <a:gd name="connsiteY1" fmla="*/ 182437 h 182437"/>
                <a:gd name="connsiteX2" fmla="*/ 1056 w 245501"/>
                <a:gd name="connsiteY2" fmla="*/ 181384 h 182437"/>
                <a:gd name="connsiteX3" fmla="*/ 0 w 245501"/>
                <a:gd name="connsiteY3" fmla="*/ 178841 h 182437"/>
                <a:gd name="connsiteX4" fmla="*/ 0 w 245501"/>
                <a:gd name="connsiteY4" fmla="*/ 3596 h 182437"/>
                <a:gd name="connsiteX5" fmla="*/ 1056 w 245501"/>
                <a:gd name="connsiteY5" fmla="*/ 1054 h 182437"/>
                <a:gd name="connsiteX6" fmla="*/ 3599 w 245501"/>
                <a:gd name="connsiteY6" fmla="*/ 0 h 182437"/>
                <a:gd name="connsiteX7" fmla="*/ 241903 w 245501"/>
                <a:gd name="connsiteY7" fmla="*/ 0 h 182437"/>
                <a:gd name="connsiteX8" fmla="*/ 244445 w 245501"/>
                <a:gd name="connsiteY8" fmla="*/ 1054 h 182437"/>
                <a:gd name="connsiteX9" fmla="*/ 245501 w 245501"/>
                <a:gd name="connsiteY9" fmla="*/ 3596 h 182437"/>
                <a:gd name="connsiteX10" fmla="*/ 245501 w 245501"/>
                <a:gd name="connsiteY10" fmla="*/ 179129 h 182437"/>
                <a:gd name="connsiteX11" fmla="*/ 244347 w 245501"/>
                <a:gd name="connsiteY11" fmla="*/ 181488 h 182437"/>
                <a:gd name="connsiteX12" fmla="*/ 241903 w 245501"/>
                <a:gd name="connsiteY12" fmla="*/ 182437 h 182437"/>
                <a:gd name="connsiteX13" fmla="*/ 7197 w 245501"/>
                <a:gd name="connsiteY13" fmla="*/ 175247 h 182437"/>
                <a:gd name="connsiteX14" fmla="*/ 238526 w 245501"/>
                <a:gd name="connsiteY14" fmla="*/ 175247 h 182437"/>
                <a:gd name="connsiteX15" fmla="*/ 238526 w 245501"/>
                <a:gd name="connsiteY15" fmla="*/ 7192 h 182437"/>
                <a:gd name="connsiteX16" fmla="*/ 7197 w 245501"/>
                <a:gd name="connsiteY16" fmla="*/ 7192 h 182437"/>
                <a:gd name="connsiteX17" fmla="*/ 7197 w 245501"/>
                <a:gd name="connsiteY17" fmla="*/ 175247 h 182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5501" h="182437">
                  <a:moveTo>
                    <a:pt x="241903" y="182437"/>
                  </a:moveTo>
                  <a:lnTo>
                    <a:pt x="3599" y="182437"/>
                  </a:lnTo>
                  <a:cubicBezTo>
                    <a:pt x="2641" y="182437"/>
                    <a:pt x="1732" y="182058"/>
                    <a:pt x="1056" y="181384"/>
                  </a:cubicBezTo>
                  <a:cubicBezTo>
                    <a:pt x="381" y="180709"/>
                    <a:pt x="0" y="179796"/>
                    <a:pt x="0" y="178841"/>
                  </a:cubicBezTo>
                  <a:lnTo>
                    <a:pt x="0" y="3596"/>
                  </a:lnTo>
                  <a:cubicBezTo>
                    <a:pt x="0" y="2642"/>
                    <a:pt x="381" y="1728"/>
                    <a:pt x="1056" y="1054"/>
                  </a:cubicBezTo>
                  <a:cubicBezTo>
                    <a:pt x="1732" y="379"/>
                    <a:pt x="2641" y="0"/>
                    <a:pt x="3599" y="0"/>
                  </a:cubicBezTo>
                  <a:lnTo>
                    <a:pt x="241903" y="0"/>
                  </a:lnTo>
                  <a:cubicBezTo>
                    <a:pt x="242861" y="0"/>
                    <a:pt x="243770" y="379"/>
                    <a:pt x="244445" y="1054"/>
                  </a:cubicBezTo>
                  <a:cubicBezTo>
                    <a:pt x="245121" y="1728"/>
                    <a:pt x="245501" y="2642"/>
                    <a:pt x="245501" y="3596"/>
                  </a:cubicBezTo>
                  <a:lnTo>
                    <a:pt x="245501" y="179129"/>
                  </a:lnTo>
                  <a:cubicBezTo>
                    <a:pt x="245428" y="180033"/>
                    <a:pt x="245022" y="180874"/>
                    <a:pt x="244347" y="181488"/>
                  </a:cubicBezTo>
                  <a:cubicBezTo>
                    <a:pt x="243684" y="182101"/>
                    <a:pt x="242812" y="182440"/>
                    <a:pt x="241903" y="182437"/>
                  </a:cubicBezTo>
                  <a:close/>
                  <a:moveTo>
                    <a:pt x="7197" y="175247"/>
                  </a:moveTo>
                  <a:lnTo>
                    <a:pt x="238526" y="175247"/>
                  </a:lnTo>
                  <a:lnTo>
                    <a:pt x="238526" y="7192"/>
                  </a:lnTo>
                  <a:lnTo>
                    <a:pt x="7197" y="7192"/>
                  </a:lnTo>
                  <a:lnTo>
                    <a:pt x="7197" y="175247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616" name="Полилиния: фигура 615">
              <a:extLst>
                <a:ext uri="{FF2B5EF4-FFF2-40B4-BE49-F238E27FC236}">
                  <a16:creationId xmlns:a16="http://schemas.microsoft.com/office/drawing/2014/main" id="{D4B058B2-EE4E-6B59-93D0-77E73430BD12}"/>
                </a:ext>
              </a:extLst>
            </p:cNvPr>
            <p:cNvSpPr/>
            <p:nvPr/>
          </p:nvSpPr>
          <p:spPr>
            <a:xfrm>
              <a:off x="6636758" y="2747510"/>
              <a:ext cx="56014" cy="77303"/>
            </a:xfrm>
            <a:custGeom>
              <a:avLst/>
              <a:gdLst>
                <a:gd name="connsiteX0" fmla="*/ 56014 w 56014"/>
                <a:gd name="connsiteY0" fmla="*/ 0 h 77303"/>
                <a:gd name="connsiteX1" fmla="*/ 0 w 56014"/>
                <a:gd name="connsiteY1" fmla="*/ 0 h 77303"/>
                <a:gd name="connsiteX2" fmla="*/ 0 w 56014"/>
                <a:gd name="connsiteY2" fmla="*/ 77304 h 77303"/>
                <a:gd name="connsiteX3" fmla="*/ 56014 w 56014"/>
                <a:gd name="connsiteY3" fmla="*/ 77304 h 77303"/>
                <a:gd name="connsiteX4" fmla="*/ 56014 w 56014"/>
                <a:gd name="connsiteY4" fmla="*/ 0 h 7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14" h="77303">
                  <a:moveTo>
                    <a:pt x="56014" y="0"/>
                  </a:moveTo>
                  <a:lnTo>
                    <a:pt x="0" y="0"/>
                  </a:lnTo>
                  <a:lnTo>
                    <a:pt x="0" y="77304"/>
                  </a:lnTo>
                  <a:lnTo>
                    <a:pt x="56014" y="77304"/>
                  </a:lnTo>
                  <a:lnTo>
                    <a:pt x="56014" y="0"/>
                  </a:lnTo>
                  <a:close/>
                </a:path>
              </a:pathLst>
            </a:custGeom>
            <a:solidFill>
              <a:srgbClr val="FFFFFF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617" name="Полилиния: фигура 616">
              <a:extLst>
                <a:ext uri="{FF2B5EF4-FFF2-40B4-BE49-F238E27FC236}">
                  <a16:creationId xmlns:a16="http://schemas.microsoft.com/office/drawing/2014/main" id="{F37663E6-98D1-A854-154A-4ECE098E6AAF}"/>
                </a:ext>
              </a:extLst>
            </p:cNvPr>
            <p:cNvSpPr/>
            <p:nvPr/>
          </p:nvSpPr>
          <p:spPr>
            <a:xfrm>
              <a:off x="6633171" y="2743915"/>
              <a:ext cx="63282" cy="84709"/>
            </a:xfrm>
            <a:custGeom>
              <a:avLst/>
              <a:gdLst>
                <a:gd name="connsiteX0" fmla="*/ 59687 w 63282"/>
                <a:gd name="connsiteY0" fmla="*/ 84710 h 84709"/>
                <a:gd name="connsiteX1" fmla="*/ 3586 w 63282"/>
                <a:gd name="connsiteY1" fmla="*/ 84710 h 84709"/>
                <a:gd name="connsiteX2" fmla="*/ 1069 w 63282"/>
                <a:gd name="connsiteY2" fmla="*/ 83636 h 84709"/>
                <a:gd name="connsiteX3" fmla="*/ 0 w 63282"/>
                <a:gd name="connsiteY3" fmla="*/ 81115 h 84709"/>
                <a:gd name="connsiteX4" fmla="*/ 0 w 63282"/>
                <a:gd name="connsiteY4" fmla="*/ 3595 h 84709"/>
                <a:gd name="connsiteX5" fmla="*/ 1044 w 63282"/>
                <a:gd name="connsiteY5" fmla="*/ 1053 h 84709"/>
                <a:gd name="connsiteX6" fmla="*/ 3586 w 63282"/>
                <a:gd name="connsiteY6" fmla="*/ 0 h 84709"/>
                <a:gd name="connsiteX7" fmla="*/ 59687 w 63282"/>
                <a:gd name="connsiteY7" fmla="*/ 0 h 84709"/>
                <a:gd name="connsiteX8" fmla="*/ 62229 w 63282"/>
                <a:gd name="connsiteY8" fmla="*/ 1053 h 84709"/>
                <a:gd name="connsiteX9" fmla="*/ 63273 w 63282"/>
                <a:gd name="connsiteY9" fmla="*/ 3595 h 84709"/>
                <a:gd name="connsiteX10" fmla="*/ 63273 w 63282"/>
                <a:gd name="connsiteY10" fmla="*/ 80899 h 84709"/>
                <a:gd name="connsiteX11" fmla="*/ 63064 w 63282"/>
                <a:gd name="connsiteY11" fmla="*/ 82341 h 84709"/>
                <a:gd name="connsiteX12" fmla="*/ 62303 w 63282"/>
                <a:gd name="connsiteY12" fmla="*/ 83582 h 84709"/>
                <a:gd name="connsiteX13" fmla="*/ 61111 w 63282"/>
                <a:gd name="connsiteY13" fmla="*/ 84417 h 84709"/>
                <a:gd name="connsiteX14" fmla="*/ 59687 w 63282"/>
                <a:gd name="connsiteY14" fmla="*/ 84710 h 84709"/>
                <a:gd name="connsiteX15" fmla="*/ 7185 w 63282"/>
                <a:gd name="connsiteY15" fmla="*/ 77519 h 84709"/>
                <a:gd name="connsiteX16" fmla="*/ 56088 w 63282"/>
                <a:gd name="connsiteY16" fmla="*/ 77519 h 84709"/>
                <a:gd name="connsiteX17" fmla="*/ 56088 w 63282"/>
                <a:gd name="connsiteY17" fmla="*/ 7407 h 84709"/>
                <a:gd name="connsiteX18" fmla="*/ 7185 w 63282"/>
                <a:gd name="connsiteY18" fmla="*/ 7407 h 84709"/>
                <a:gd name="connsiteX19" fmla="*/ 7185 w 63282"/>
                <a:gd name="connsiteY19" fmla="*/ 77519 h 84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282" h="84709">
                  <a:moveTo>
                    <a:pt x="59687" y="84710"/>
                  </a:moveTo>
                  <a:lnTo>
                    <a:pt x="3586" y="84710"/>
                  </a:lnTo>
                  <a:cubicBezTo>
                    <a:pt x="2640" y="84691"/>
                    <a:pt x="1744" y="84307"/>
                    <a:pt x="1069" y="83636"/>
                  </a:cubicBezTo>
                  <a:cubicBezTo>
                    <a:pt x="393" y="82966"/>
                    <a:pt x="12" y="82062"/>
                    <a:pt x="0" y="81115"/>
                  </a:cubicBezTo>
                  <a:lnTo>
                    <a:pt x="0" y="3595"/>
                  </a:lnTo>
                  <a:cubicBezTo>
                    <a:pt x="0" y="2642"/>
                    <a:pt x="368" y="1727"/>
                    <a:pt x="1044" y="1053"/>
                  </a:cubicBezTo>
                  <a:cubicBezTo>
                    <a:pt x="1719" y="378"/>
                    <a:pt x="2640" y="0"/>
                    <a:pt x="3586" y="0"/>
                  </a:cubicBezTo>
                  <a:lnTo>
                    <a:pt x="59687" y="0"/>
                  </a:lnTo>
                  <a:cubicBezTo>
                    <a:pt x="60632" y="0"/>
                    <a:pt x="61554" y="378"/>
                    <a:pt x="62229" y="1053"/>
                  </a:cubicBezTo>
                  <a:cubicBezTo>
                    <a:pt x="62892" y="1727"/>
                    <a:pt x="63273" y="2642"/>
                    <a:pt x="63273" y="3595"/>
                  </a:cubicBezTo>
                  <a:lnTo>
                    <a:pt x="63273" y="80899"/>
                  </a:lnTo>
                  <a:cubicBezTo>
                    <a:pt x="63310" y="81389"/>
                    <a:pt x="63236" y="81880"/>
                    <a:pt x="63064" y="82341"/>
                  </a:cubicBezTo>
                  <a:cubicBezTo>
                    <a:pt x="62904" y="82802"/>
                    <a:pt x="62634" y="83225"/>
                    <a:pt x="62303" y="83582"/>
                  </a:cubicBezTo>
                  <a:cubicBezTo>
                    <a:pt x="61971" y="83938"/>
                    <a:pt x="61566" y="84223"/>
                    <a:pt x="61111" y="84417"/>
                  </a:cubicBezTo>
                  <a:cubicBezTo>
                    <a:pt x="60657" y="84611"/>
                    <a:pt x="60178" y="84711"/>
                    <a:pt x="59687" y="84710"/>
                  </a:cubicBezTo>
                  <a:close/>
                  <a:moveTo>
                    <a:pt x="7185" y="77519"/>
                  </a:moveTo>
                  <a:lnTo>
                    <a:pt x="56088" y="77519"/>
                  </a:lnTo>
                  <a:lnTo>
                    <a:pt x="56088" y="7407"/>
                  </a:lnTo>
                  <a:lnTo>
                    <a:pt x="7185" y="7407"/>
                  </a:lnTo>
                  <a:lnTo>
                    <a:pt x="7185" y="77519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618" name="Полилиния: фигура 617">
              <a:extLst>
                <a:ext uri="{FF2B5EF4-FFF2-40B4-BE49-F238E27FC236}">
                  <a16:creationId xmlns:a16="http://schemas.microsoft.com/office/drawing/2014/main" id="{937C97FE-FEFE-CF34-9ED6-306CDAEAABA3}"/>
                </a:ext>
              </a:extLst>
            </p:cNvPr>
            <p:cNvSpPr/>
            <p:nvPr/>
          </p:nvSpPr>
          <p:spPr>
            <a:xfrm>
              <a:off x="6625324" y="2747510"/>
              <a:ext cx="56026" cy="77303"/>
            </a:xfrm>
            <a:custGeom>
              <a:avLst/>
              <a:gdLst>
                <a:gd name="connsiteX0" fmla="*/ 56027 w 56026"/>
                <a:gd name="connsiteY0" fmla="*/ 0 h 77303"/>
                <a:gd name="connsiteX1" fmla="*/ 0 w 56026"/>
                <a:gd name="connsiteY1" fmla="*/ 0 h 77303"/>
                <a:gd name="connsiteX2" fmla="*/ 0 w 56026"/>
                <a:gd name="connsiteY2" fmla="*/ 77304 h 77303"/>
                <a:gd name="connsiteX3" fmla="*/ 56027 w 56026"/>
                <a:gd name="connsiteY3" fmla="*/ 77304 h 77303"/>
                <a:gd name="connsiteX4" fmla="*/ 56027 w 56026"/>
                <a:gd name="connsiteY4" fmla="*/ 0 h 7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26" h="77303">
                  <a:moveTo>
                    <a:pt x="56027" y="0"/>
                  </a:moveTo>
                  <a:lnTo>
                    <a:pt x="0" y="0"/>
                  </a:lnTo>
                  <a:lnTo>
                    <a:pt x="0" y="77304"/>
                  </a:lnTo>
                  <a:lnTo>
                    <a:pt x="56027" y="77304"/>
                  </a:lnTo>
                  <a:lnTo>
                    <a:pt x="56027" y="0"/>
                  </a:lnTo>
                  <a:close/>
                </a:path>
              </a:pathLst>
            </a:custGeom>
            <a:solidFill>
              <a:srgbClr val="FFFFFF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619" name="Полилиния: фигура 618">
              <a:extLst>
                <a:ext uri="{FF2B5EF4-FFF2-40B4-BE49-F238E27FC236}">
                  <a16:creationId xmlns:a16="http://schemas.microsoft.com/office/drawing/2014/main" id="{2D85B27A-AABF-102D-4FBF-83EBCC9F5646}"/>
                </a:ext>
              </a:extLst>
            </p:cNvPr>
            <p:cNvSpPr/>
            <p:nvPr/>
          </p:nvSpPr>
          <p:spPr>
            <a:xfrm>
              <a:off x="6621725" y="2743915"/>
              <a:ext cx="63294" cy="84709"/>
            </a:xfrm>
            <a:custGeom>
              <a:avLst/>
              <a:gdLst>
                <a:gd name="connsiteX0" fmla="*/ 59686 w 63294"/>
                <a:gd name="connsiteY0" fmla="*/ 84710 h 84709"/>
                <a:gd name="connsiteX1" fmla="*/ 3598 w 63294"/>
                <a:gd name="connsiteY1" fmla="*/ 84710 h 84709"/>
                <a:gd name="connsiteX2" fmla="*/ 1081 w 63294"/>
                <a:gd name="connsiteY2" fmla="*/ 83636 h 84709"/>
                <a:gd name="connsiteX3" fmla="*/ 0 w 63294"/>
                <a:gd name="connsiteY3" fmla="*/ 81115 h 84709"/>
                <a:gd name="connsiteX4" fmla="*/ 0 w 63294"/>
                <a:gd name="connsiteY4" fmla="*/ 3595 h 84709"/>
                <a:gd name="connsiteX5" fmla="*/ 1056 w 63294"/>
                <a:gd name="connsiteY5" fmla="*/ 1053 h 84709"/>
                <a:gd name="connsiteX6" fmla="*/ 3598 w 63294"/>
                <a:gd name="connsiteY6" fmla="*/ 0 h 84709"/>
                <a:gd name="connsiteX7" fmla="*/ 59686 w 63294"/>
                <a:gd name="connsiteY7" fmla="*/ 0 h 84709"/>
                <a:gd name="connsiteX8" fmla="*/ 62229 w 63294"/>
                <a:gd name="connsiteY8" fmla="*/ 1053 h 84709"/>
                <a:gd name="connsiteX9" fmla="*/ 63285 w 63294"/>
                <a:gd name="connsiteY9" fmla="*/ 3595 h 84709"/>
                <a:gd name="connsiteX10" fmla="*/ 63285 w 63294"/>
                <a:gd name="connsiteY10" fmla="*/ 80899 h 84709"/>
                <a:gd name="connsiteX11" fmla="*/ 63076 w 63294"/>
                <a:gd name="connsiteY11" fmla="*/ 82341 h 84709"/>
                <a:gd name="connsiteX12" fmla="*/ 62315 w 63294"/>
                <a:gd name="connsiteY12" fmla="*/ 83582 h 84709"/>
                <a:gd name="connsiteX13" fmla="*/ 61123 w 63294"/>
                <a:gd name="connsiteY13" fmla="*/ 84417 h 84709"/>
                <a:gd name="connsiteX14" fmla="*/ 59686 w 63294"/>
                <a:gd name="connsiteY14" fmla="*/ 84710 h 84709"/>
                <a:gd name="connsiteX15" fmla="*/ 7197 w 63294"/>
                <a:gd name="connsiteY15" fmla="*/ 77519 h 84709"/>
                <a:gd name="connsiteX16" fmla="*/ 56100 w 63294"/>
                <a:gd name="connsiteY16" fmla="*/ 77519 h 84709"/>
                <a:gd name="connsiteX17" fmla="*/ 56100 w 63294"/>
                <a:gd name="connsiteY17" fmla="*/ 7407 h 84709"/>
                <a:gd name="connsiteX18" fmla="*/ 7197 w 63294"/>
                <a:gd name="connsiteY18" fmla="*/ 7407 h 84709"/>
                <a:gd name="connsiteX19" fmla="*/ 7197 w 63294"/>
                <a:gd name="connsiteY19" fmla="*/ 77519 h 84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294" h="84709">
                  <a:moveTo>
                    <a:pt x="59686" y="84710"/>
                  </a:moveTo>
                  <a:lnTo>
                    <a:pt x="3598" y="84710"/>
                  </a:lnTo>
                  <a:cubicBezTo>
                    <a:pt x="2653" y="84691"/>
                    <a:pt x="1744" y="84307"/>
                    <a:pt x="1081" y="83636"/>
                  </a:cubicBezTo>
                  <a:cubicBezTo>
                    <a:pt x="405" y="82966"/>
                    <a:pt x="25" y="82062"/>
                    <a:pt x="0" y="81115"/>
                  </a:cubicBezTo>
                  <a:lnTo>
                    <a:pt x="0" y="3595"/>
                  </a:lnTo>
                  <a:cubicBezTo>
                    <a:pt x="0" y="2642"/>
                    <a:pt x="381" y="1727"/>
                    <a:pt x="1056" y="1053"/>
                  </a:cubicBezTo>
                  <a:cubicBezTo>
                    <a:pt x="1732" y="378"/>
                    <a:pt x="2653" y="0"/>
                    <a:pt x="3598" y="0"/>
                  </a:cubicBezTo>
                  <a:lnTo>
                    <a:pt x="59686" y="0"/>
                  </a:lnTo>
                  <a:cubicBezTo>
                    <a:pt x="60644" y="0"/>
                    <a:pt x="61566" y="378"/>
                    <a:pt x="62229" y="1053"/>
                  </a:cubicBezTo>
                  <a:cubicBezTo>
                    <a:pt x="62904" y="1727"/>
                    <a:pt x="63285" y="2642"/>
                    <a:pt x="63285" y="3595"/>
                  </a:cubicBezTo>
                  <a:lnTo>
                    <a:pt x="63285" y="80899"/>
                  </a:lnTo>
                  <a:cubicBezTo>
                    <a:pt x="63322" y="81389"/>
                    <a:pt x="63248" y="81880"/>
                    <a:pt x="63076" y="82341"/>
                  </a:cubicBezTo>
                  <a:cubicBezTo>
                    <a:pt x="62904" y="82802"/>
                    <a:pt x="62646" y="83225"/>
                    <a:pt x="62315" y="83582"/>
                  </a:cubicBezTo>
                  <a:cubicBezTo>
                    <a:pt x="61971" y="83938"/>
                    <a:pt x="61566" y="84223"/>
                    <a:pt x="61123" y="84417"/>
                  </a:cubicBezTo>
                  <a:cubicBezTo>
                    <a:pt x="60669" y="84611"/>
                    <a:pt x="60178" y="84711"/>
                    <a:pt x="59686" y="84710"/>
                  </a:cubicBezTo>
                  <a:close/>
                  <a:moveTo>
                    <a:pt x="7197" y="77519"/>
                  </a:moveTo>
                  <a:lnTo>
                    <a:pt x="56100" y="77519"/>
                  </a:lnTo>
                  <a:lnTo>
                    <a:pt x="56100" y="7407"/>
                  </a:lnTo>
                  <a:lnTo>
                    <a:pt x="7197" y="7407"/>
                  </a:lnTo>
                  <a:lnTo>
                    <a:pt x="7197" y="77519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620" name="Полилиния: фигура 619">
              <a:extLst>
                <a:ext uri="{FF2B5EF4-FFF2-40B4-BE49-F238E27FC236}">
                  <a16:creationId xmlns:a16="http://schemas.microsoft.com/office/drawing/2014/main" id="{07B1496C-5C5A-0FAA-4646-51F9AED8345A}"/>
                </a:ext>
              </a:extLst>
            </p:cNvPr>
            <p:cNvSpPr/>
            <p:nvPr/>
          </p:nvSpPr>
          <p:spPr>
            <a:xfrm>
              <a:off x="6586282" y="2823087"/>
              <a:ext cx="134184" cy="13591"/>
            </a:xfrm>
            <a:custGeom>
              <a:avLst/>
              <a:gdLst>
                <a:gd name="connsiteX0" fmla="*/ 134184 w 134184"/>
                <a:gd name="connsiteY0" fmla="*/ 0 h 13591"/>
                <a:gd name="connsiteX1" fmla="*/ 0 w 134184"/>
                <a:gd name="connsiteY1" fmla="*/ 0 h 13591"/>
                <a:gd name="connsiteX2" fmla="*/ 0 w 134184"/>
                <a:gd name="connsiteY2" fmla="*/ 13592 h 13591"/>
                <a:gd name="connsiteX3" fmla="*/ 134184 w 134184"/>
                <a:gd name="connsiteY3" fmla="*/ 13592 h 13591"/>
                <a:gd name="connsiteX4" fmla="*/ 134184 w 134184"/>
                <a:gd name="connsiteY4" fmla="*/ 0 h 1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184" h="13591">
                  <a:moveTo>
                    <a:pt x="134184" y="0"/>
                  </a:moveTo>
                  <a:lnTo>
                    <a:pt x="0" y="0"/>
                  </a:lnTo>
                  <a:lnTo>
                    <a:pt x="0" y="13592"/>
                  </a:lnTo>
                  <a:lnTo>
                    <a:pt x="134184" y="13592"/>
                  </a:lnTo>
                  <a:lnTo>
                    <a:pt x="134184" y="0"/>
                  </a:lnTo>
                  <a:close/>
                </a:path>
              </a:pathLst>
            </a:custGeom>
            <a:solidFill>
              <a:srgbClr val="FFFFFF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621" name="Полилиния: фигура 620">
              <a:extLst>
                <a:ext uri="{FF2B5EF4-FFF2-40B4-BE49-F238E27FC236}">
                  <a16:creationId xmlns:a16="http://schemas.microsoft.com/office/drawing/2014/main" id="{D88C4979-5E26-BB1C-9024-C79EDBF46B25}"/>
                </a:ext>
              </a:extLst>
            </p:cNvPr>
            <p:cNvSpPr/>
            <p:nvPr/>
          </p:nvSpPr>
          <p:spPr>
            <a:xfrm>
              <a:off x="6582683" y="2819493"/>
              <a:ext cx="141381" cy="20782"/>
            </a:xfrm>
            <a:custGeom>
              <a:avLst/>
              <a:gdLst>
                <a:gd name="connsiteX0" fmla="*/ 137783 w 141381"/>
                <a:gd name="connsiteY0" fmla="*/ 20782 h 20782"/>
                <a:gd name="connsiteX1" fmla="*/ 3598 w 141381"/>
                <a:gd name="connsiteY1" fmla="*/ 20782 h 20782"/>
                <a:gd name="connsiteX2" fmla="*/ 1056 w 141381"/>
                <a:gd name="connsiteY2" fmla="*/ 19730 h 20782"/>
                <a:gd name="connsiteX3" fmla="*/ 0 w 141381"/>
                <a:gd name="connsiteY3" fmla="*/ 17186 h 20782"/>
                <a:gd name="connsiteX4" fmla="*/ 0 w 141381"/>
                <a:gd name="connsiteY4" fmla="*/ 3596 h 20782"/>
                <a:gd name="connsiteX5" fmla="*/ 1081 w 141381"/>
                <a:gd name="connsiteY5" fmla="*/ 1073 h 20782"/>
                <a:gd name="connsiteX6" fmla="*/ 3598 w 141381"/>
                <a:gd name="connsiteY6" fmla="*/ 0 h 20782"/>
                <a:gd name="connsiteX7" fmla="*/ 137783 w 141381"/>
                <a:gd name="connsiteY7" fmla="*/ 0 h 20782"/>
                <a:gd name="connsiteX8" fmla="*/ 140325 w 141381"/>
                <a:gd name="connsiteY8" fmla="*/ 1054 h 20782"/>
                <a:gd name="connsiteX9" fmla="*/ 141381 w 141381"/>
                <a:gd name="connsiteY9" fmla="*/ 3596 h 20782"/>
                <a:gd name="connsiteX10" fmla="*/ 141381 w 141381"/>
                <a:gd name="connsiteY10" fmla="*/ 17186 h 20782"/>
                <a:gd name="connsiteX11" fmla="*/ 140325 w 141381"/>
                <a:gd name="connsiteY11" fmla="*/ 19730 h 20782"/>
                <a:gd name="connsiteX12" fmla="*/ 137783 w 141381"/>
                <a:gd name="connsiteY12" fmla="*/ 20782 h 20782"/>
                <a:gd name="connsiteX13" fmla="*/ 7197 w 141381"/>
                <a:gd name="connsiteY13" fmla="*/ 13592 h 20782"/>
                <a:gd name="connsiteX14" fmla="*/ 134184 w 141381"/>
                <a:gd name="connsiteY14" fmla="*/ 13592 h 20782"/>
                <a:gd name="connsiteX15" fmla="*/ 134184 w 141381"/>
                <a:gd name="connsiteY15" fmla="*/ 7191 h 20782"/>
                <a:gd name="connsiteX16" fmla="*/ 7197 w 141381"/>
                <a:gd name="connsiteY16" fmla="*/ 7191 h 20782"/>
                <a:gd name="connsiteX17" fmla="*/ 7197 w 141381"/>
                <a:gd name="connsiteY17" fmla="*/ 13592 h 20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1381" h="20782">
                  <a:moveTo>
                    <a:pt x="137783" y="20782"/>
                  </a:moveTo>
                  <a:lnTo>
                    <a:pt x="3598" y="20782"/>
                  </a:lnTo>
                  <a:cubicBezTo>
                    <a:pt x="2640" y="20782"/>
                    <a:pt x="1732" y="20404"/>
                    <a:pt x="1056" y="19730"/>
                  </a:cubicBezTo>
                  <a:cubicBezTo>
                    <a:pt x="381" y="19055"/>
                    <a:pt x="0" y="18141"/>
                    <a:pt x="0" y="17186"/>
                  </a:cubicBezTo>
                  <a:lnTo>
                    <a:pt x="0" y="3596"/>
                  </a:lnTo>
                  <a:cubicBezTo>
                    <a:pt x="25" y="2648"/>
                    <a:pt x="405" y="1744"/>
                    <a:pt x="1081" y="1073"/>
                  </a:cubicBezTo>
                  <a:cubicBezTo>
                    <a:pt x="1744" y="403"/>
                    <a:pt x="2653" y="18"/>
                    <a:pt x="3598" y="0"/>
                  </a:cubicBezTo>
                  <a:lnTo>
                    <a:pt x="137783" y="0"/>
                  </a:lnTo>
                  <a:cubicBezTo>
                    <a:pt x="138741" y="0"/>
                    <a:pt x="139649" y="379"/>
                    <a:pt x="140325" y="1054"/>
                  </a:cubicBezTo>
                  <a:cubicBezTo>
                    <a:pt x="141000" y="1728"/>
                    <a:pt x="141381" y="2642"/>
                    <a:pt x="141381" y="3596"/>
                  </a:cubicBezTo>
                  <a:lnTo>
                    <a:pt x="141381" y="17186"/>
                  </a:lnTo>
                  <a:cubicBezTo>
                    <a:pt x="141381" y="18141"/>
                    <a:pt x="141000" y="19055"/>
                    <a:pt x="140325" y="19730"/>
                  </a:cubicBezTo>
                  <a:cubicBezTo>
                    <a:pt x="139649" y="20404"/>
                    <a:pt x="138741" y="20782"/>
                    <a:pt x="137783" y="20782"/>
                  </a:cubicBezTo>
                  <a:close/>
                  <a:moveTo>
                    <a:pt x="7197" y="13592"/>
                  </a:moveTo>
                  <a:lnTo>
                    <a:pt x="134184" y="13592"/>
                  </a:lnTo>
                  <a:lnTo>
                    <a:pt x="134184" y="7191"/>
                  </a:lnTo>
                  <a:lnTo>
                    <a:pt x="7197" y="7191"/>
                  </a:lnTo>
                  <a:lnTo>
                    <a:pt x="7197" y="13592"/>
                  </a:lnTo>
                  <a:close/>
                </a:path>
              </a:pathLst>
            </a:custGeom>
            <a:solidFill>
              <a:srgbClr val="3C3C3C"/>
            </a:solidFill>
            <a:ln w="12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pic>
        <p:nvPicPr>
          <p:cNvPr id="625" name="Рисунок 624">
            <a:extLst>
              <a:ext uri="{FF2B5EF4-FFF2-40B4-BE49-F238E27FC236}">
                <a16:creationId xmlns:a16="http://schemas.microsoft.com/office/drawing/2014/main" id="{2201D7CF-4349-3A9B-FA25-9DE2D41EA2B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506235" y="338522"/>
            <a:ext cx="1619607" cy="499379"/>
          </a:xfrm>
          <a:prstGeom prst="rect">
            <a:avLst/>
          </a:prstGeom>
        </p:spPr>
      </p:pic>
      <p:pic>
        <p:nvPicPr>
          <p:cNvPr id="642" name="Рисунок 641" descr="Изображение выглядит как треугольник, линия, дизайн, оригами&#10;&#10;Автоматически созданное описание">
            <a:extLst>
              <a:ext uri="{FF2B5EF4-FFF2-40B4-BE49-F238E27FC236}">
                <a16:creationId xmlns:a16="http://schemas.microsoft.com/office/drawing/2014/main" id="{6EF823D0-9B20-B03B-8BBC-F6B1FA5EC2A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0681" y="14257497"/>
            <a:ext cx="1562043" cy="1330276"/>
          </a:xfrm>
          <a:prstGeom prst="rect">
            <a:avLst/>
          </a:prstGeom>
        </p:spPr>
      </p:pic>
      <p:pic>
        <p:nvPicPr>
          <p:cNvPr id="644" name="Рисунок 643" descr="Изображение выглядит как снимок экрана,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11F802D4-E769-813D-0E38-11845150EDA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5261" y="13059887"/>
            <a:ext cx="1308052" cy="1181057"/>
          </a:xfrm>
          <a:prstGeom prst="rect">
            <a:avLst/>
          </a:prstGeom>
        </p:spPr>
      </p:pic>
      <p:grpSp>
        <p:nvGrpSpPr>
          <p:cNvPr id="742" name="Группа 741">
            <a:extLst>
              <a:ext uri="{FF2B5EF4-FFF2-40B4-BE49-F238E27FC236}">
                <a16:creationId xmlns:a16="http://schemas.microsoft.com/office/drawing/2014/main" id="{5AB03EE8-F994-8895-9C94-1BA295908DB5}"/>
              </a:ext>
            </a:extLst>
          </p:cNvPr>
          <p:cNvGrpSpPr/>
          <p:nvPr/>
        </p:nvGrpSpPr>
        <p:grpSpPr>
          <a:xfrm>
            <a:off x="512065" y="6424823"/>
            <a:ext cx="1509897" cy="210105"/>
            <a:chOff x="518151" y="6424823"/>
            <a:chExt cx="1509897" cy="210105"/>
          </a:xfrm>
        </p:grpSpPr>
        <p:grpSp>
          <p:nvGrpSpPr>
            <p:cNvPr id="709" name="Группа 708">
              <a:extLst>
                <a:ext uri="{FF2B5EF4-FFF2-40B4-BE49-F238E27FC236}">
                  <a16:creationId xmlns:a16="http://schemas.microsoft.com/office/drawing/2014/main" id="{9FAA8B69-8CB1-6BA8-9B93-B22D2EEE4423}"/>
                </a:ext>
              </a:extLst>
            </p:cNvPr>
            <p:cNvGrpSpPr/>
            <p:nvPr/>
          </p:nvGrpSpPr>
          <p:grpSpPr>
            <a:xfrm>
              <a:off x="518151" y="6424823"/>
              <a:ext cx="105052" cy="210105"/>
              <a:chOff x="518151" y="6424823"/>
              <a:chExt cx="105052" cy="210105"/>
            </a:xfrm>
          </p:grpSpPr>
          <p:sp>
            <p:nvSpPr>
              <p:cNvPr id="707" name="Полилиния: фигура 706">
                <a:extLst>
                  <a:ext uri="{FF2B5EF4-FFF2-40B4-BE49-F238E27FC236}">
                    <a16:creationId xmlns:a16="http://schemas.microsoft.com/office/drawing/2014/main" id="{BA9D539E-B755-7A5A-5FA7-FCE00F02DCC5}"/>
                  </a:ext>
                </a:extLst>
              </p:cNvPr>
              <p:cNvSpPr/>
              <p:nvPr/>
            </p:nvSpPr>
            <p:spPr>
              <a:xfrm>
                <a:off x="544416" y="6424823"/>
                <a:ext cx="52526" cy="52526"/>
              </a:xfrm>
              <a:custGeom>
                <a:avLst/>
                <a:gdLst>
                  <a:gd name="connsiteX0" fmla="*/ 26263 w 52526"/>
                  <a:gd name="connsiteY0" fmla="*/ 52526 h 52526"/>
                  <a:gd name="connsiteX1" fmla="*/ 52527 w 52526"/>
                  <a:gd name="connsiteY1" fmla="*/ 26263 h 52526"/>
                  <a:gd name="connsiteX2" fmla="*/ 26263 w 52526"/>
                  <a:gd name="connsiteY2" fmla="*/ 0 h 52526"/>
                  <a:gd name="connsiteX3" fmla="*/ 0 w 52526"/>
                  <a:gd name="connsiteY3" fmla="*/ 26263 h 52526"/>
                  <a:gd name="connsiteX4" fmla="*/ 26263 w 52526"/>
                  <a:gd name="connsiteY4" fmla="*/ 52526 h 5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26" h="52526">
                    <a:moveTo>
                      <a:pt x="26263" y="52526"/>
                    </a:moveTo>
                    <a:cubicBezTo>
                      <a:pt x="40780" y="52526"/>
                      <a:pt x="52527" y="40780"/>
                      <a:pt x="52527" y="26263"/>
                    </a:cubicBezTo>
                    <a:cubicBezTo>
                      <a:pt x="52527" y="11747"/>
                      <a:pt x="40780" y="0"/>
                      <a:pt x="26263" y="0"/>
                    </a:cubicBezTo>
                    <a:cubicBezTo>
                      <a:pt x="11747" y="0"/>
                      <a:pt x="0" y="11747"/>
                      <a:pt x="0" y="26263"/>
                    </a:cubicBezTo>
                    <a:cubicBezTo>
                      <a:pt x="0" y="40780"/>
                      <a:pt x="11747" y="52526"/>
                      <a:pt x="26263" y="52526"/>
                    </a:cubicBezTo>
                    <a:close/>
                  </a:path>
                </a:pathLst>
              </a:custGeom>
              <a:solidFill>
                <a:srgbClr val="4D8CB9"/>
              </a:solidFill>
              <a:ln w="11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708" name="Полилиния: фигура 707">
                <a:extLst>
                  <a:ext uri="{FF2B5EF4-FFF2-40B4-BE49-F238E27FC236}">
                    <a16:creationId xmlns:a16="http://schemas.microsoft.com/office/drawing/2014/main" id="{CD6BEE5C-8BB0-D947-0B49-16B50014C30E}"/>
                  </a:ext>
                </a:extLst>
              </p:cNvPr>
              <p:cNvSpPr/>
              <p:nvPr/>
            </p:nvSpPr>
            <p:spPr>
              <a:xfrm>
                <a:off x="518151" y="6490481"/>
                <a:ext cx="105052" cy="144447"/>
              </a:xfrm>
              <a:custGeom>
                <a:avLst/>
                <a:gdLst>
                  <a:gd name="connsiteX0" fmla="*/ 52526 w 105052"/>
                  <a:gd name="connsiteY0" fmla="*/ 0 h 144447"/>
                  <a:gd name="connsiteX1" fmla="*/ 0 w 105052"/>
                  <a:gd name="connsiteY1" fmla="*/ 39395 h 144447"/>
                  <a:gd name="connsiteX2" fmla="*/ 0 w 105052"/>
                  <a:gd name="connsiteY2" fmla="*/ 65658 h 144447"/>
                  <a:gd name="connsiteX3" fmla="*/ 13132 w 105052"/>
                  <a:gd name="connsiteY3" fmla="*/ 78790 h 144447"/>
                  <a:gd name="connsiteX4" fmla="*/ 26263 w 105052"/>
                  <a:gd name="connsiteY4" fmla="*/ 78790 h 144447"/>
                  <a:gd name="connsiteX5" fmla="*/ 26263 w 105052"/>
                  <a:gd name="connsiteY5" fmla="*/ 131316 h 144447"/>
                  <a:gd name="connsiteX6" fmla="*/ 39395 w 105052"/>
                  <a:gd name="connsiteY6" fmla="*/ 144447 h 144447"/>
                  <a:gd name="connsiteX7" fmla="*/ 65658 w 105052"/>
                  <a:gd name="connsiteY7" fmla="*/ 144447 h 144447"/>
                  <a:gd name="connsiteX8" fmla="*/ 78790 w 105052"/>
                  <a:gd name="connsiteY8" fmla="*/ 131316 h 144447"/>
                  <a:gd name="connsiteX9" fmla="*/ 78790 w 105052"/>
                  <a:gd name="connsiteY9" fmla="*/ 78790 h 144447"/>
                  <a:gd name="connsiteX10" fmla="*/ 91921 w 105052"/>
                  <a:gd name="connsiteY10" fmla="*/ 78790 h 144447"/>
                  <a:gd name="connsiteX11" fmla="*/ 105053 w 105052"/>
                  <a:gd name="connsiteY11" fmla="*/ 65658 h 144447"/>
                  <a:gd name="connsiteX12" fmla="*/ 105053 w 105052"/>
                  <a:gd name="connsiteY12" fmla="*/ 39395 h 144447"/>
                  <a:gd name="connsiteX13" fmla="*/ 52526 w 105052"/>
                  <a:gd name="connsiteY13" fmla="*/ 0 h 14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052" h="144447">
                    <a:moveTo>
                      <a:pt x="52526" y="0"/>
                    </a:moveTo>
                    <a:cubicBezTo>
                      <a:pt x="23070" y="0"/>
                      <a:pt x="0" y="17299"/>
                      <a:pt x="0" y="39395"/>
                    </a:cubicBezTo>
                    <a:lnTo>
                      <a:pt x="0" y="65658"/>
                    </a:lnTo>
                    <a:cubicBezTo>
                      <a:pt x="0" y="72916"/>
                      <a:pt x="5874" y="78790"/>
                      <a:pt x="13132" y="78790"/>
                    </a:cubicBezTo>
                    <a:lnTo>
                      <a:pt x="26263" y="78790"/>
                    </a:lnTo>
                    <a:lnTo>
                      <a:pt x="26263" y="131316"/>
                    </a:lnTo>
                    <a:cubicBezTo>
                      <a:pt x="26263" y="138574"/>
                      <a:pt x="32137" y="144447"/>
                      <a:pt x="39395" y="144447"/>
                    </a:cubicBezTo>
                    <a:lnTo>
                      <a:pt x="65658" y="144447"/>
                    </a:lnTo>
                    <a:cubicBezTo>
                      <a:pt x="72917" y="144447"/>
                      <a:pt x="78790" y="138574"/>
                      <a:pt x="78790" y="131316"/>
                    </a:cubicBezTo>
                    <a:lnTo>
                      <a:pt x="78790" y="78790"/>
                    </a:lnTo>
                    <a:lnTo>
                      <a:pt x="91921" y="78790"/>
                    </a:lnTo>
                    <a:cubicBezTo>
                      <a:pt x="99180" y="78790"/>
                      <a:pt x="105053" y="72916"/>
                      <a:pt x="105053" y="65658"/>
                    </a:cubicBezTo>
                    <a:lnTo>
                      <a:pt x="105053" y="39395"/>
                    </a:lnTo>
                    <a:cubicBezTo>
                      <a:pt x="105053" y="17299"/>
                      <a:pt x="81983" y="0"/>
                      <a:pt x="52526" y="0"/>
                    </a:cubicBezTo>
                    <a:close/>
                  </a:path>
                </a:pathLst>
              </a:custGeom>
              <a:solidFill>
                <a:srgbClr val="4D8CB9"/>
              </a:solidFill>
              <a:ln w="11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705" name="Группа 704">
              <a:extLst>
                <a:ext uri="{FF2B5EF4-FFF2-40B4-BE49-F238E27FC236}">
                  <a16:creationId xmlns:a16="http://schemas.microsoft.com/office/drawing/2014/main" id="{29F6621B-619D-399D-9FAE-7D745FAE0ACB}"/>
                </a:ext>
              </a:extLst>
            </p:cNvPr>
            <p:cNvGrpSpPr/>
            <p:nvPr/>
          </p:nvGrpSpPr>
          <p:grpSpPr>
            <a:xfrm>
              <a:off x="674245" y="6424823"/>
              <a:ext cx="105052" cy="210105"/>
              <a:chOff x="674245" y="6424823"/>
              <a:chExt cx="105052" cy="210105"/>
            </a:xfrm>
          </p:grpSpPr>
          <p:sp>
            <p:nvSpPr>
              <p:cNvPr id="703" name="Полилиния: фигура 702">
                <a:extLst>
                  <a:ext uri="{FF2B5EF4-FFF2-40B4-BE49-F238E27FC236}">
                    <a16:creationId xmlns:a16="http://schemas.microsoft.com/office/drawing/2014/main" id="{F38FFAD3-E6A4-B842-EFCB-870EFFA3F6D9}"/>
                  </a:ext>
                </a:extLst>
              </p:cNvPr>
              <p:cNvSpPr/>
              <p:nvPr/>
            </p:nvSpPr>
            <p:spPr>
              <a:xfrm>
                <a:off x="700510" y="6424823"/>
                <a:ext cx="52526" cy="52526"/>
              </a:xfrm>
              <a:custGeom>
                <a:avLst/>
                <a:gdLst>
                  <a:gd name="connsiteX0" fmla="*/ 26263 w 52526"/>
                  <a:gd name="connsiteY0" fmla="*/ 52526 h 52526"/>
                  <a:gd name="connsiteX1" fmla="*/ 52527 w 52526"/>
                  <a:gd name="connsiteY1" fmla="*/ 26263 h 52526"/>
                  <a:gd name="connsiteX2" fmla="*/ 26263 w 52526"/>
                  <a:gd name="connsiteY2" fmla="*/ 0 h 52526"/>
                  <a:gd name="connsiteX3" fmla="*/ 0 w 52526"/>
                  <a:gd name="connsiteY3" fmla="*/ 26263 h 52526"/>
                  <a:gd name="connsiteX4" fmla="*/ 26263 w 52526"/>
                  <a:gd name="connsiteY4" fmla="*/ 52526 h 5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26" h="52526">
                    <a:moveTo>
                      <a:pt x="26263" y="52526"/>
                    </a:moveTo>
                    <a:cubicBezTo>
                      <a:pt x="40780" y="52526"/>
                      <a:pt x="52527" y="40780"/>
                      <a:pt x="52527" y="26263"/>
                    </a:cubicBezTo>
                    <a:cubicBezTo>
                      <a:pt x="52527" y="11747"/>
                      <a:pt x="40780" y="0"/>
                      <a:pt x="26263" y="0"/>
                    </a:cubicBezTo>
                    <a:cubicBezTo>
                      <a:pt x="11747" y="0"/>
                      <a:pt x="0" y="11747"/>
                      <a:pt x="0" y="26263"/>
                    </a:cubicBezTo>
                    <a:cubicBezTo>
                      <a:pt x="0" y="40780"/>
                      <a:pt x="11747" y="52526"/>
                      <a:pt x="26263" y="52526"/>
                    </a:cubicBezTo>
                    <a:close/>
                  </a:path>
                </a:pathLst>
              </a:custGeom>
              <a:solidFill>
                <a:srgbClr val="4D8CB9"/>
              </a:solidFill>
              <a:ln w="11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704" name="Полилиния: фигура 703">
                <a:extLst>
                  <a:ext uri="{FF2B5EF4-FFF2-40B4-BE49-F238E27FC236}">
                    <a16:creationId xmlns:a16="http://schemas.microsoft.com/office/drawing/2014/main" id="{61AD5731-A133-72A5-EFAD-FAD128AB2370}"/>
                  </a:ext>
                </a:extLst>
              </p:cNvPr>
              <p:cNvSpPr/>
              <p:nvPr/>
            </p:nvSpPr>
            <p:spPr>
              <a:xfrm>
                <a:off x="674245" y="6490481"/>
                <a:ext cx="105052" cy="144447"/>
              </a:xfrm>
              <a:custGeom>
                <a:avLst/>
                <a:gdLst>
                  <a:gd name="connsiteX0" fmla="*/ 52526 w 105052"/>
                  <a:gd name="connsiteY0" fmla="*/ 0 h 144447"/>
                  <a:gd name="connsiteX1" fmla="*/ 0 w 105052"/>
                  <a:gd name="connsiteY1" fmla="*/ 39395 h 144447"/>
                  <a:gd name="connsiteX2" fmla="*/ 0 w 105052"/>
                  <a:gd name="connsiteY2" fmla="*/ 65658 h 144447"/>
                  <a:gd name="connsiteX3" fmla="*/ 13132 w 105052"/>
                  <a:gd name="connsiteY3" fmla="*/ 78790 h 144447"/>
                  <a:gd name="connsiteX4" fmla="*/ 26263 w 105052"/>
                  <a:gd name="connsiteY4" fmla="*/ 78790 h 144447"/>
                  <a:gd name="connsiteX5" fmla="*/ 26263 w 105052"/>
                  <a:gd name="connsiteY5" fmla="*/ 131316 h 144447"/>
                  <a:gd name="connsiteX6" fmla="*/ 39395 w 105052"/>
                  <a:gd name="connsiteY6" fmla="*/ 144447 h 144447"/>
                  <a:gd name="connsiteX7" fmla="*/ 65658 w 105052"/>
                  <a:gd name="connsiteY7" fmla="*/ 144447 h 144447"/>
                  <a:gd name="connsiteX8" fmla="*/ 78790 w 105052"/>
                  <a:gd name="connsiteY8" fmla="*/ 131316 h 144447"/>
                  <a:gd name="connsiteX9" fmla="*/ 78790 w 105052"/>
                  <a:gd name="connsiteY9" fmla="*/ 78790 h 144447"/>
                  <a:gd name="connsiteX10" fmla="*/ 91921 w 105052"/>
                  <a:gd name="connsiteY10" fmla="*/ 78790 h 144447"/>
                  <a:gd name="connsiteX11" fmla="*/ 105053 w 105052"/>
                  <a:gd name="connsiteY11" fmla="*/ 65658 h 144447"/>
                  <a:gd name="connsiteX12" fmla="*/ 105053 w 105052"/>
                  <a:gd name="connsiteY12" fmla="*/ 39395 h 144447"/>
                  <a:gd name="connsiteX13" fmla="*/ 52526 w 105052"/>
                  <a:gd name="connsiteY13" fmla="*/ 0 h 14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052" h="144447">
                    <a:moveTo>
                      <a:pt x="52526" y="0"/>
                    </a:moveTo>
                    <a:cubicBezTo>
                      <a:pt x="23070" y="0"/>
                      <a:pt x="0" y="17299"/>
                      <a:pt x="0" y="39395"/>
                    </a:cubicBezTo>
                    <a:lnTo>
                      <a:pt x="0" y="65658"/>
                    </a:lnTo>
                    <a:cubicBezTo>
                      <a:pt x="0" y="72916"/>
                      <a:pt x="5874" y="78790"/>
                      <a:pt x="13132" y="78790"/>
                    </a:cubicBezTo>
                    <a:lnTo>
                      <a:pt x="26263" y="78790"/>
                    </a:lnTo>
                    <a:lnTo>
                      <a:pt x="26263" y="131316"/>
                    </a:lnTo>
                    <a:cubicBezTo>
                      <a:pt x="26263" y="138574"/>
                      <a:pt x="32137" y="144447"/>
                      <a:pt x="39395" y="144447"/>
                    </a:cubicBezTo>
                    <a:lnTo>
                      <a:pt x="65658" y="144447"/>
                    </a:lnTo>
                    <a:cubicBezTo>
                      <a:pt x="72917" y="144447"/>
                      <a:pt x="78790" y="138574"/>
                      <a:pt x="78790" y="131316"/>
                    </a:cubicBezTo>
                    <a:lnTo>
                      <a:pt x="78790" y="78790"/>
                    </a:lnTo>
                    <a:lnTo>
                      <a:pt x="91921" y="78790"/>
                    </a:lnTo>
                    <a:cubicBezTo>
                      <a:pt x="99180" y="78790"/>
                      <a:pt x="105053" y="72916"/>
                      <a:pt x="105053" y="65658"/>
                    </a:cubicBezTo>
                    <a:lnTo>
                      <a:pt x="105053" y="39395"/>
                    </a:lnTo>
                    <a:cubicBezTo>
                      <a:pt x="105053" y="17299"/>
                      <a:pt x="81983" y="0"/>
                      <a:pt x="52526" y="0"/>
                    </a:cubicBezTo>
                    <a:close/>
                  </a:path>
                </a:pathLst>
              </a:custGeom>
              <a:solidFill>
                <a:srgbClr val="4D8CB9"/>
              </a:solidFill>
              <a:ln w="11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717" name="Группа 716">
              <a:extLst>
                <a:ext uri="{FF2B5EF4-FFF2-40B4-BE49-F238E27FC236}">
                  <a16:creationId xmlns:a16="http://schemas.microsoft.com/office/drawing/2014/main" id="{2136C8BE-5AE9-7958-0A81-E6453E48871A}"/>
                </a:ext>
              </a:extLst>
            </p:cNvPr>
            <p:cNvGrpSpPr/>
            <p:nvPr/>
          </p:nvGrpSpPr>
          <p:grpSpPr>
            <a:xfrm>
              <a:off x="830339" y="6424823"/>
              <a:ext cx="105052" cy="210105"/>
              <a:chOff x="830339" y="6424823"/>
              <a:chExt cx="105052" cy="210105"/>
            </a:xfrm>
          </p:grpSpPr>
          <p:sp>
            <p:nvSpPr>
              <p:cNvPr id="715" name="Полилиния: фигура 714">
                <a:extLst>
                  <a:ext uri="{FF2B5EF4-FFF2-40B4-BE49-F238E27FC236}">
                    <a16:creationId xmlns:a16="http://schemas.microsoft.com/office/drawing/2014/main" id="{FB0DC6A5-844A-0A94-0F0C-9AE22041A5B6}"/>
                  </a:ext>
                </a:extLst>
              </p:cNvPr>
              <p:cNvSpPr/>
              <p:nvPr/>
            </p:nvSpPr>
            <p:spPr>
              <a:xfrm>
                <a:off x="856604" y="6424823"/>
                <a:ext cx="52526" cy="52526"/>
              </a:xfrm>
              <a:custGeom>
                <a:avLst/>
                <a:gdLst>
                  <a:gd name="connsiteX0" fmla="*/ 26263 w 52526"/>
                  <a:gd name="connsiteY0" fmla="*/ 52526 h 52526"/>
                  <a:gd name="connsiteX1" fmla="*/ 52527 w 52526"/>
                  <a:gd name="connsiteY1" fmla="*/ 26263 h 52526"/>
                  <a:gd name="connsiteX2" fmla="*/ 26263 w 52526"/>
                  <a:gd name="connsiteY2" fmla="*/ 0 h 52526"/>
                  <a:gd name="connsiteX3" fmla="*/ 0 w 52526"/>
                  <a:gd name="connsiteY3" fmla="*/ 26263 h 52526"/>
                  <a:gd name="connsiteX4" fmla="*/ 26263 w 52526"/>
                  <a:gd name="connsiteY4" fmla="*/ 52526 h 5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26" h="52526">
                    <a:moveTo>
                      <a:pt x="26263" y="52526"/>
                    </a:moveTo>
                    <a:cubicBezTo>
                      <a:pt x="40780" y="52526"/>
                      <a:pt x="52527" y="40780"/>
                      <a:pt x="52527" y="26263"/>
                    </a:cubicBezTo>
                    <a:cubicBezTo>
                      <a:pt x="52527" y="11747"/>
                      <a:pt x="40780" y="0"/>
                      <a:pt x="26263" y="0"/>
                    </a:cubicBezTo>
                    <a:cubicBezTo>
                      <a:pt x="11747" y="0"/>
                      <a:pt x="0" y="11747"/>
                      <a:pt x="0" y="26263"/>
                    </a:cubicBezTo>
                    <a:cubicBezTo>
                      <a:pt x="0" y="40780"/>
                      <a:pt x="11747" y="52526"/>
                      <a:pt x="26263" y="52526"/>
                    </a:cubicBezTo>
                    <a:close/>
                  </a:path>
                </a:pathLst>
              </a:custGeom>
              <a:solidFill>
                <a:srgbClr val="4D8CB9"/>
              </a:solidFill>
              <a:ln w="11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716" name="Полилиния: фигура 715">
                <a:extLst>
                  <a:ext uri="{FF2B5EF4-FFF2-40B4-BE49-F238E27FC236}">
                    <a16:creationId xmlns:a16="http://schemas.microsoft.com/office/drawing/2014/main" id="{1D5F0D5C-1D88-A037-6106-5623A4F7C7DF}"/>
                  </a:ext>
                </a:extLst>
              </p:cNvPr>
              <p:cNvSpPr/>
              <p:nvPr/>
            </p:nvSpPr>
            <p:spPr>
              <a:xfrm>
                <a:off x="830339" y="6490481"/>
                <a:ext cx="105052" cy="144447"/>
              </a:xfrm>
              <a:custGeom>
                <a:avLst/>
                <a:gdLst>
                  <a:gd name="connsiteX0" fmla="*/ 52526 w 105052"/>
                  <a:gd name="connsiteY0" fmla="*/ 0 h 144447"/>
                  <a:gd name="connsiteX1" fmla="*/ 0 w 105052"/>
                  <a:gd name="connsiteY1" fmla="*/ 39395 h 144447"/>
                  <a:gd name="connsiteX2" fmla="*/ 0 w 105052"/>
                  <a:gd name="connsiteY2" fmla="*/ 65658 h 144447"/>
                  <a:gd name="connsiteX3" fmla="*/ 13132 w 105052"/>
                  <a:gd name="connsiteY3" fmla="*/ 78790 h 144447"/>
                  <a:gd name="connsiteX4" fmla="*/ 26263 w 105052"/>
                  <a:gd name="connsiteY4" fmla="*/ 78790 h 144447"/>
                  <a:gd name="connsiteX5" fmla="*/ 26263 w 105052"/>
                  <a:gd name="connsiteY5" fmla="*/ 131316 h 144447"/>
                  <a:gd name="connsiteX6" fmla="*/ 39395 w 105052"/>
                  <a:gd name="connsiteY6" fmla="*/ 144447 h 144447"/>
                  <a:gd name="connsiteX7" fmla="*/ 65658 w 105052"/>
                  <a:gd name="connsiteY7" fmla="*/ 144447 h 144447"/>
                  <a:gd name="connsiteX8" fmla="*/ 78790 w 105052"/>
                  <a:gd name="connsiteY8" fmla="*/ 131316 h 144447"/>
                  <a:gd name="connsiteX9" fmla="*/ 78790 w 105052"/>
                  <a:gd name="connsiteY9" fmla="*/ 78790 h 144447"/>
                  <a:gd name="connsiteX10" fmla="*/ 91921 w 105052"/>
                  <a:gd name="connsiteY10" fmla="*/ 78790 h 144447"/>
                  <a:gd name="connsiteX11" fmla="*/ 105053 w 105052"/>
                  <a:gd name="connsiteY11" fmla="*/ 65658 h 144447"/>
                  <a:gd name="connsiteX12" fmla="*/ 105053 w 105052"/>
                  <a:gd name="connsiteY12" fmla="*/ 39395 h 144447"/>
                  <a:gd name="connsiteX13" fmla="*/ 52526 w 105052"/>
                  <a:gd name="connsiteY13" fmla="*/ 0 h 14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052" h="144447">
                    <a:moveTo>
                      <a:pt x="52526" y="0"/>
                    </a:moveTo>
                    <a:cubicBezTo>
                      <a:pt x="23070" y="0"/>
                      <a:pt x="0" y="17299"/>
                      <a:pt x="0" y="39395"/>
                    </a:cubicBezTo>
                    <a:lnTo>
                      <a:pt x="0" y="65658"/>
                    </a:lnTo>
                    <a:cubicBezTo>
                      <a:pt x="0" y="72916"/>
                      <a:pt x="5874" y="78790"/>
                      <a:pt x="13132" y="78790"/>
                    </a:cubicBezTo>
                    <a:lnTo>
                      <a:pt x="26263" y="78790"/>
                    </a:lnTo>
                    <a:lnTo>
                      <a:pt x="26263" y="131316"/>
                    </a:lnTo>
                    <a:cubicBezTo>
                      <a:pt x="26263" y="138574"/>
                      <a:pt x="32137" y="144447"/>
                      <a:pt x="39395" y="144447"/>
                    </a:cubicBezTo>
                    <a:lnTo>
                      <a:pt x="65658" y="144447"/>
                    </a:lnTo>
                    <a:cubicBezTo>
                      <a:pt x="72917" y="144447"/>
                      <a:pt x="78790" y="138574"/>
                      <a:pt x="78790" y="131316"/>
                    </a:cubicBezTo>
                    <a:lnTo>
                      <a:pt x="78790" y="78790"/>
                    </a:lnTo>
                    <a:lnTo>
                      <a:pt x="91921" y="78790"/>
                    </a:lnTo>
                    <a:cubicBezTo>
                      <a:pt x="99180" y="78790"/>
                      <a:pt x="105053" y="72916"/>
                      <a:pt x="105053" y="65658"/>
                    </a:cubicBezTo>
                    <a:lnTo>
                      <a:pt x="105053" y="39395"/>
                    </a:lnTo>
                    <a:cubicBezTo>
                      <a:pt x="105053" y="17299"/>
                      <a:pt x="81983" y="0"/>
                      <a:pt x="52526" y="0"/>
                    </a:cubicBezTo>
                    <a:close/>
                  </a:path>
                </a:pathLst>
              </a:custGeom>
              <a:solidFill>
                <a:srgbClr val="4D8CB9"/>
              </a:solidFill>
              <a:ln w="11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713" name="Группа 712">
              <a:extLst>
                <a:ext uri="{FF2B5EF4-FFF2-40B4-BE49-F238E27FC236}">
                  <a16:creationId xmlns:a16="http://schemas.microsoft.com/office/drawing/2014/main" id="{BED72E97-3C3D-12EF-ED49-0D7F2B2A33FB}"/>
                </a:ext>
              </a:extLst>
            </p:cNvPr>
            <p:cNvGrpSpPr/>
            <p:nvPr/>
          </p:nvGrpSpPr>
          <p:grpSpPr>
            <a:xfrm>
              <a:off x="986433" y="6424823"/>
              <a:ext cx="105052" cy="210105"/>
              <a:chOff x="986433" y="6424823"/>
              <a:chExt cx="105052" cy="210105"/>
            </a:xfrm>
          </p:grpSpPr>
          <p:sp>
            <p:nvSpPr>
              <p:cNvPr id="711" name="Полилиния: фигура 710">
                <a:extLst>
                  <a:ext uri="{FF2B5EF4-FFF2-40B4-BE49-F238E27FC236}">
                    <a16:creationId xmlns:a16="http://schemas.microsoft.com/office/drawing/2014/main" id="{2C725179-FEA6-57E2-DD21-3C7D326EF2EF}"/>
                  </a:ext>
                </a:extLst>
              </p:cNvPr>
              <p:cNvSpPr/>
              <p:nvPr/>
            </p:nvSpPr>
            <p:spPr>
              <a:xfrm>
                <a:off x="1012698" y="6424823"/>
                <a:ext cx="52526" cy="52526"/>
              </a:xfrm>
              <a:custGeom>
                <a:avLst/>
                <a:gdLst>
                  <a:gd name="connsiteX0" fmla="*/ 26263 w 52526"/>
                  <a:gd name="connsiteY0" fmla="*/ 52526 h 52526"/>
                  <a:gd name="connsiteX1" fmla="*/ 52527 w 52526"/>
                  <a:gd name="connsiteY1" fmla="*/ 26263 h 52526"/>
                  <a:gd name="connsiteX2" fmla="*/ 26263 w 52526"/>
                  <a:gd name="connsiteY2" fmla="*/ 0 h 52526"/>
                  <a:gd name="connsiteX3" fmla="*/ 0 w 52526"/>
                  <a:gd name="connsiteY3" fmla="*/ 26263 h 52526"/>
                  <a:gd name="connsiteX4" fmla="*/ 26263 w 52526"/>
                  <a:gd name="connsiteY4" fmla="*/ 52526 h 5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26" h="52526">
                    <a:moveTo>
                      <a:pt x="26263" y="52526"/>
                    </a:moveTo>
                    <a:cubicBezTo>
                      <a:pt x="40780" y="52526"/>
                      <a:pt x="52527" y="40780"/>
                      <a:pt x="52527" y="26263"/>
                    </a:cubicBezTo>
                    <a:cubicBezTo>
                      <a:pt x="52527" y="11747"/>
                      <a:pt x="40780" y="0"/>
                      <a:pt x="26263" y="0"/>
                    </a:cubicBezTo>
                    <a:cubicBezTo>
                      <a:pt x="11747" y="0"/>
                      <a:pt x="0" y="11747"/>
                      <a:pt x="0" y="26263"/>
                    </a:cubicBezTo>
                    <a:cubicBezTo>
                      <a:pt x="0" y="40780"/>
                      <a:pt x="11747" y="52526"/>
                      <a:pt x="26263" y="52526"/>
                    </a:cubicBezTo>
                    <a:close/>
                  </a:path>
                </a:pathLst>
              </a:custGeom>
              <a:solidFill>
                <a:srgbClr val="4D8CB9"/>
              </a:solidFill>
              <a:ln w="11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712" name="Полилиния: фигура 711">
                <a:extLst>
                  <a:ext uri="{FF2B5EF4-FFF2-40B4-BE49-F238E27FC236}">
                    <a16:creationId xmlns:a16="http://schemas.microsoft.com/office/drawing/2014/main" id="{AB3B517E-815E-D343-5A9B-DC0C664C2A40}"/>
                  </a:ext>
                </a:extLst>
              </p:cNvPr>
              <p:cNvSpPr/>
              <p:nvPr/>
            </p:nvSpPr>
            <p:spPr>
              <a:xfrm>
                <a:off x="986433" y="6490481"/>
                <a:ext cx="105052" cy="144447"/>
              </a:xfrm>
              <a:custGeom>
                <a:avLst/>
                <a:gdLst>
                  <a:gd name="connsiteX0" fmla="*/ 52526 w 105052"/>
                  <a:gd name="connsiteY0" fmla="*/ 0 h 144447"/>
                  <a:gd name="connsiteX1" fmla="*/ 0 w 105052"/>
                  <a:gd name="connsiteY1" fmla="*/ 39395 h 144447"/>
                  <a:gd name="connsiteX2" fmla="*/ 0 w 105052"/>
                  <a:gd name="connsiteY2" fmla="*/ 65658 h 144447"/>
                  <a:gd name="connsiteX3" fmla="*/ 13132 w 105052"/>
                  <a:gd name="connsiteY3" fmla="*/ 78790 h 144447"/>
                  <a:gd name="connsiteX4" fmla="*/ 26263 w 105052"/>
                  <a:gd name="connsiteY4" fmla="*/ 78790 h 144447"/>
                  <a:gd name="connsiteX5" fmla="*/ 26263 w 105052"/>
                  <a:gd name="connsiteY5" fmla="*/ 131316 h 144447"/>
                  <a:gd name="connsiteX6" fmla="*/ 39395 w 105052"/>
                  <a:gd name="connsiteY6" fmla="*/ 144447 h 144447"/>
                  <a:gd name="connsiteX7" fmla="*/ 65658 w 105052"/>
                  <a:gd name="connsiteY7" fmla="*/ 144447 h 144447"/>
                  <a:gd name="connsiteX8" fmla="*/ 78790 w 105052"/>
                  <a:gd name="connsiteY8" fmla="*/ 131316 h 144447"/>
                  <a:gd name="connsiteX9" fmla="*/ 78790 w 105052"/>
                  <a:gd name="connsiteY9" fmla="*/ 78790 h 144447"/>
                  <a:gd name="connsiteX10" fmla="*/ 91921 w 105052"/>
                  <a:gd name="connsiteY10" fmla="*/ 78790 h 144447"/>
                  <a:gd name="connsiteX11" fmla="*/ 105053 w 105052"/>
                  <a:gd name="connsiteY11" fmla="*/ 65658 h 144447"/>
                  <a:gd name="connsiteX12" fmla="*/ 105053 w 105052"/>
                  <a:gd name="connsiteY12" fmla="*/ 39395 h 144447"/>
                  <a:gd name="connsiteX13" fmla="*/ 52526 w 105052"/>
                  <a:gd name="connsiteY13" fmla="*/ 0 h 14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052" h="144447">
                    <a:moveTo>
                      <a:pt x="52526" y="0"/>
                    </a:moveTo>
                    <a:cubicBezTo>
                      <a:pt x="23070" y="0"/>
                      <a:pt x="0" y="17299"/>
                      <a:pt x="0" y="39395"/>
                    </a:cubicBezTo>
                    <a:lnTo>
                      <a:pt x="0" y="65658"/>
                    </a:lnTo>
                    <a:cubicBezTo>
                      <a:pt x="0" y="72916"/>
                      <a:pt x="5874" y="78790"/>
                      <a:pt x="13132" y="78790"/>
                    </a:cubicBezTo>
                    <a:lnTo>
                      <a:pt x="26263" y="78790"/>
                    </a:lnTo>
                    <a:lnTo>
                      <a:pt x="26263" y="131316"/>
                    </a:lnTo>
                    <a:cubicBezTo>
                      <a:pt x="26263" y="138574"/>
                      <a:pt x="32137" y="144447"/>
                      <a:pt x="39395" y="144447"/>
                    </a:cubicBezTo>
                    <a:lnTo>
                      <a:pt x="65658" y="144447"/>
                    </a:lnTo>
                    <a:cubicBezTo>
                      <a:pt x="72917" y="144447"/>
                      <a:pt x="78790" y="138574"/>
                      <a:pt x="78790" y="131316"/>
                    </a:cubicBezTo>
                    <a:lnTo>
                      <a:pt x="78790" y="78790"/>
                    </a:lnTo>
                    <a:lnTo>
                      <a:pt x="91921" y="78790"/>
                    </a:lnTo>
                    <a:cubicBezTo>
                      <a:pt x="99180" y="78790"/>
                      <a:pt x="105053" y="72916"/>
                      <a:pt x="105053" y="65658"/>
                    </a:cubicBezTo>
                    <a:lnTo>
                      <a:pt x="105053" y="39395"/>
                    </a:lnTo>
                    <a:cubicBezTo>
                      <a:pt x="105053" y="17299"/>
                      <a:pt x="81983" y="0"/>
                      <a:pt x="52526" y="0"/>
                    </a:cubicBezTo>
                    <a:close/>
                  </a:path>
                </a:pathLst>
              </a:custGeom>
              <a:solidFill>
                <a:srgbClr val="4D8CB9"/>
              </a:solidFill>
              <a:ln w="11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721" name="Группа 720">
              <a:extLst>
                <a:ext uri="{FF2B5EF4-FFF2-40B4-BE49-F238E27FC236}">
                  <a16:creationId xmlns:a16="http://schemas.microsoft.com/office/drawing/2014/main" id="{214D0223-652B-959E-8D8D-28B4C65E4EBC}"/>
                </a:ext>
              </a:extLst>
            </p:cNvPr>
            <p:cNvGrpSpPr/>
            <p:nvPr/>
          </p:nvGrpSpPr>
          <p:grpSpPr>
            <a:xfrm>
              <a:off x="1142527" y="6424823"/>
              <a:ext cx="105052" cy="210105"/>
              <a:chOff x="1142527" y="6424823"/>
              <a:chExt cx="105052" cy="210105"/>
            </a:xfrm>
          </p:grpSpPr>
          <p:sp>
            <p:nvSpPr>
              <p:cNvPr id="719" name="Полилиния: фигура 718">
                <a:extLst>
                  <a:ext uri="{FF2B5EF4-FFF2-40B4-BE49-F238E27FC236}">
                    <a16:creationId xmlns:a16="http://schemas.microsoft.com/office/drawing/2014/main" id="{022046DA-497E-A4A9-F673-9EB75E16E503}"/>
                  </a:ext>
                </a:extLst>
              </p:cNvPr>
              <p:cNvSpPr/>
              <p:nvPr/>
            </p:nvSpPr>
            <p:spPr>
              <a:xfrm>
                <a:off x="1168792" y="6424823"/>
                <a:ext cx="52526" cy="52526"/>
              </a:xfrm>
              <a:custGeom>
                <a:avLst/>
                <a:gdLst>
                  <a:gd name="connsiteX0" fmla="*/ 26263 w 52526"/>
                  <a:gd name="connsiteY0" fmla="*/ 52526 h 52526"/>
                  <a:gd name="connsiteX1" fmla="*/ 52527 w 52526"/>
                  <a:gd name="connsiteY1" fmla="*/ 26263 h 52526"/>
                  <a:gd name="connsiteX2" fmla="*/ 26263 w 52526"/>
                  <a:gd name="connsiteY2" fmla="*/ 0 h 52526"/>
                  <a:gd name="connsiteX3" fmla="*/ 0 w 52526"/>
                  <a:gd name="connsiteY3" fmla="*/ 26263 h 52526"/>
                  <a:gd name="connsiteX4" fmla="*/ 26263 w 52526"/>
                  <a:gd name="connsiteY4" fmla="*/ 52526 h 5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26" h="52526">
                    <a:moveTo>
                      <a:pt x="26263" y="52526"/>
                    </a:moveTo>
                    <a:cubicBezTo>
                      <a:pt x="40780" y="52526"/>
                      <a:pt x="52527" y="40780"/>
                      <a:pt x="52527" y="26263"/>
                    </a:cubicBezTo>
                    <a:cubicBezTo>
                      <a:pt x="52527" y="11747"/>
                      <a:pt x="40780" y="0"/>
                      <a:pt x="26263" y="0"/>
                    </a:cubicBezTo>
                    <a:cubicBezTo>
                      <a:pt x="11747" y="0"/>
                      <a:pt x="0" y="11747"/>
                      <a:pt x="0" y="26263"/>
                    </a:cubicBezTo>
                    <a:cubicBezTo>
                      <a:pt x="0" y="40780"/>
                      <a:pt x="11747" y="52526"/>
                      <a:pt x="26263" y="52526"/>
                    </a:cubicBezTo>
                    <a:close/>
                  </a:path>
                </a:pathLst>
              </a:custGeom>
              <a:solidFill>
                <a:srgbClr val="4D8CB9"/>
              </a:solidFill>
              <a:ln w="11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720" name="Полилиния: фигура 719">
                <a:extLst>
                  <a:ext uri="{FF2B5EF4-FFF2-40B4-BE49-F238E27FC236}">
                    <a16:creationId xmlns:a16="http://schemas.microsoft.com/office/drawing/2014/main" id="{DEED0779-5725-5C25-5F47-BF60CA1AD408}"/>
                  </a:ext>
                </a:extLst>
              </p:cNvPr>
              <p:cNvSpPr/>
              <p:nvPr/>
            </p:nvSpPr>
            <p:spPr>
              <a:xfrm>
                <a:off x="1142527" y="6490481"/>
                <a:ext cx="105052" cy="144447"/>
              </a:xfrm>
              <a:custGeom>
                <a:avLst/>
                <a:gdLst>
                  <a:gd name="connsiteX0" fmla="*/ 52526 w 105052"/>
                  <a:gd name="connsiteY0" fmla="*/ 0 h 144447"/>
                  <a:gd name="connsiteX1" fmla="*/ 0 w 105052"/>
                  <a:gd name="connsiteY1" fmla="*/ 39395 h 144447"/>
                  <a:gd name="connsiteX2" fmla="*/ 0 w 105052"/>
                  <a:gd name="connsiteY2" fmla="*/ 65658 h 144447"/>
                  <a:gd name="connsiteX3" fmla="*/ 13132 w 105052"/>
                  <a:gd name="connsiteY3" fmla="*/ 78790 h 144447"/>
                  <a:gd name="connsiteX4" fmla="*/ 26263 w 105052"/>
                  <a:gd name="connsiteY4" fmla="*/ 78790 h 144447"/>
                  <a:gd name="connsiteX5" fmla="*/ 26263 w 105052"/>
                  <a:gd name="connsiteY5" fmla="*/ 131316 h 144447"/>
                  <a:gd name="connsiteX6" fmla="*/ 39395 w 105052"/>
                  <a:gd name="connsiteY6" fmla="*/ 144447 h 144447"/>
                  <a:gd name="connsiteX7" fmla="*/ 65658 w 105052"/>
                  <a:gd name="connsiteY7" fmla="*/ 144447 h 144447"/>
                  <a:gd name="connsiteX8" fmla="*/ 78790 w 105052"/>
                  <a:gd name="connsiteY8" fmla="*/ 131316 h 144447"/>
                  <a:gd name="connsiteX9" fmla="*/ 78790 w 105052"/>
                  <a:gd name="connsiteY9" fmla="*/ 78790 h 144447"/>
                  <a:gd name="connsiteX10" fmla="*/ 91921 w 105052"/>
                  <a:gd name="connsiteY10" fmla="*/ 78790 h 144447"/>
                  <a:gd name="connsiteX11" fmla="*/ 105053 w 105052"/>
                  <a:gd name="connsiteY11" fmla="*/ 65658 h 144447"/>
                  <a:gd name="connsiteX12" fmla="*/ 105053 w 105052"/>
                  <a:gd name="connsiteY12" fmla="*/ 39395 h 144447"/>
                  <a:gd name="connsiteX13" fmla="*/ 52526 w 105052"/>
                  <a:gd name="connsiteY13" fmla="*/ 0 h 14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052" h="144447">
                    <a:moveTo>
                      <a:pt x="52526" y="0"/>
                    </a:moveTo>
                    <a:cubicBezTo>
                      <a:pt x="23070" y="0"/>
                      <a:pt x="0" y="17299"/>
                      <a:pt x="0" y="39395"/>
                    </a:cubicBezTo>
                    <a:lnTo>
                      <a:pt x="0" y="65658"/>
                    </a:lnTo>
                    <a:cubicBezTo>
                      <a:pt x="0" y="72916"/>
                      <a:pt x="5874" y="78790"/>
                      <a:pt x="13132" y="78790"/>
                    </a:cubicBezTo>
                    <a:lnTo>
                      <a:pt x="26263" y="78790"/>
                    </a:lnTo>
                    <a:lnTo>
                      <a:pt x="26263" y="131316"/>
                    </a:lnTo>
                    <a:cubicBezTo>
                      <a:pt x="26263" y="138574"/>
                      <a:pt x="32137" y="144447"/>
                      <a:pt x="39395" y="144447"/>
                    </a:cubicBezTo>
                    <a:lnTo>
                      <a:pt x="65658" y="144447"/>
                    </a:lnTo>
                    <a:cubicBezTo>
                      <a:pt x="72917" y="144447"/>
                      <a:pt x="78790" y="138574"/>
                      <a:pt x="78790" y="131316"/>
                    </a:cubicBezTo>
                    <a:lnTo>
                      <a:pt x="78790" y="78790"/>
                    </a:lnTo>
                    <a:lnTo>
                      <a:pt x="91921" y="78790"/>
                    </a:lnTo>
                    <a:cubicBezTo>
                      <a:pt x="99180" y="78790"/>
                      <a:pt x="105053" y="72916"/>
                      <a:pt x="105053" y="65658"/>
                    </a:cubicBezTo>
                    <a:lnTo>
                      <a:pt x="105053" y="39395"/>
                    </a:lnTo>
                    <a:cubicBezTo>
                      <a:pt x="105053" y="17299"/>
                      <a:pt x="81983" y="0"/>
                      <a:pt x="52526" y="0"/>
                    </a:cubicBezTo>
                    <a:close/>
                  </a:path>
                </a:pathLst>
              </a:custGeom>
              <a:solidFill>
                <a:srgbClr val="4D8CB9"/>
              </a:solidFill>
              <a:ln w="11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725" name="Группа 724">
              <a:extLst>
                <a:ext uri="{FF2B5EF4-FFF2-40B4-BE49-F238E27FC236}">
                  <a16:creationId xmlns:a16="http://schemas.microsoft.com/office/drawing/2014/main" id="{FB79EE7C-2083-FA78-5C18-02E5DCD1B8FA}"/>
                </a:ext>
              </a:extLst>
            </p:cNvPr>
            <p:cNvGrpSpPr/>
            <p:nvPr/>
          </p:nvGrpSpPr>
          <p:grpSpPr>
            <a:xfrm>
              <a:off x="1298621" y="6424823"/>
              <a:ext cx="105052" cy="210105"/>
              <a:chOff x="1298621" y="6424823"/>
              <a:chExt cx="105052" cy="210105"/>
            </a:xfrm>
          </p:grpSpPr>
          <p:sp>
            <p:nvSpPr>
              <p:cNvPr id="723" name="Полилиния: фигура 722">
                <a:extLst>
                  <a:ext uri="{FF2B5EF4-FFF2-40B4-BE49-F238E27FC236}">
                    <a16:creationId xmlns:a16="http://schemas.microsoft.com/office/drawing/2014/main" id="{FCCEA476-DF7E-4E3E-E6EB-449CB3DAD114}"/>
                  </a:ext>
                </a:extLst>
              </p:cNvPr>
              <p:cNvSpPr/>
              <p:nvPr/>
            </p:nvSpPr>
            <p:spPr>
              <a:xfrm>
                <a:off x="1324886" y="6424823"/>
                <a:ext cx="52526" cy="52526"/>
              </a:xfrm>
              <a:custGeom>
                <a:avLst/>
                <a:gdLst>
                  <a:gd name="connsiteX0" fmla="*/ 26263 w 52526"/>
                  <a:gd name="connsiteY0" fmla="*/ 52526 h 52526"/>
                  <a:gd name="connsiteX1" fmla="*/ 52527 w 52526"/>
                  <a:gd name="connsiteY1" fmla="*/ 26263 h 52526"/>
                  <a:gd name="connsiteX2" fmla="*/ 26263 w 52526"/>
                  <a:gd name="connsiteY2" fmla="*/ 0 h 52526"/>
                  <a:gd name="connsiteX3" fmla="*/ 0 w 52526"/>
                  <a:gd name="connsiteY3" fmla="*/ 26263 h 52526"/>
                  <a:gd name="connsiteX4" fmla="*/ 26263 w 52526"/>
                  <a:gd name="connsiteY4" fmla="*/ 52526 h 5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26" h="52526">
                    <a:moveTo>
                      <a:pt x="26263" y="52526"/>
                    </a:moveTo>
                    <a:cubicBezTo>
                      <a:pt x="40780" y="52526"/>
                      <a:pt x="52527" y="40780"/>
                      <a:pt x="52527" y="26263"/>
                    </a:cubicBezTo>
                    <a:cubicBezTo>
                      <a:pt x="52527" y="11747"/>
                      <a:pt x="40780" y="0"/>
                      <a:pt x="26263" y="0"/>
                    </a:cubicBezTo>
                    <a:cubicBezTo>
                      <a:pt x="11747" y="0"/>
                      <a:pt x="0" y="11747"/>
                      <a:pt x="0" y="26263"/>
                    </a:cubicBezTo>
                    <a:cubicBezTo>
                      <a:pt x="0" y="40780"/>
                      <a:pt x="11747" y="52526"/>
                      <a:pt x="26263" y="52526"/>
                    </a:cubicBezTo>
                    <a:close/>
                  </a:path>
                </a:pathLst>
              </a:custGeom>
              <a:solidFill>
                <a:srgbClr val="4D8CB9"/>
              </a:solidFill>
              <a:ln w="11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724" name="Полилиния: фигура 723">
                <a:extLst>
                  <a:ext uri="{FF2B5EF4-FFF2-40B4-BE49-F238E27FC236}">
                    <a16:creationId xmlns:a16="http://schemas.microsoft.com/office/drawing/2014/main" id="{0E3A8BA8-BD4B-9545-4626-800B329AA593}"/>
                  </a:ext>
                </a:extLst>
              </p:cNvPr>
              <p:cNvSpPr/>
              <p:nvPr/>
            </p:nvSpPr>
            <p:spPr>
              <a:xfrm>
                <a:off x="1298621" y="6490481"/>
                <a:ext cx="105052" cy="144447"/>
              </a:xfrm>
              <a:custGeom>
                <a:avLst/>
                <a:gdLst>
                  <a:gd name="connsiteX0" fmla="*/ 52526 w 105052"/>
                  <a:gd name="connsiteY0" fmla="*/ 0 h 144447"/>
                  <a:gd name="connsiteX1" fmla="*/ 0 w 105052"/>
                  <a:gd name="connsiteY1" fmla="*/ 39395 h 144447"/>
                  <a:gd name="connsiteX2" fmla="*/ 0 w 105052"/>
                  <a:gd name="connsiteY2" fmla="*/ 65658 h 144447"/>
                  <a:gd name="connsiteX3" fmla="*/ 13132 w 105052"/>
                  <a:gd name="connsiteY3" fmla="*/ 78790 h 144447"/>
                  <a:gd name="connsiteX4" fmla="*/ 26263 w 105052"/>
                  <a:gd name="connsiteY4" fmla="*/ 78790 h 144447"/>
                  <a:gd name="connsiteX5" fmla="*/ 26263 w 105052"/>
                  <a:gd name="connsiteY5" fmla="*/ 131316 h 144447"/>
                  <a:gd name="connsiteX6" fmla="*/ 39395 w 105052"/>
                  <a:gd name="connsiteY6" fmla="*/ 144447 h 144447"/>
                  <a:gd name="connsiteX7" fmla="*/ 65658 w 105052"/>
                  <a:gd name="connsiteY7" fmla="*/ 144447 h 144447"/>
                  <a:gd name="connsiteX8" fmla="*/ 78790 w 105052"/>
                  <a:gd name="connsiteY8" fmla="*/ 131316 h 144447"/>
                  <a:gd name="connsiteX9" fmla="*/ 78790 w 105052"/>
                  <a:gd name="connsiteY9" fmla="*/ 78790 h 144447"/>
                  <a:gd name="connsiteX10" fmla="*/ 91921 w 105052"/>
                  <a:gd name="connsiteY10" fmla="*/ 78790 h 144447"/>
                  <a:gd name="connsiteX11" fmla="*/ 105053 w 105052"/>
                  <a:gd name="connsiteY11" fmla="*/ 65658 h 144447"/>
                  <a:gd name="connsiteX12" fmla="*/ 105053 w 105052"/>
                  <a:gd name="connsiteY12" fmla="*/ 39395 h 144447"/>
                  <a:gd name="connsiteX13" fmla="*/ 52526 w 105052"/>
                  <a:gd name="connsiteY13" fmla="*/ 0 h 14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052" h="144447">
                    <a:moveTo>
                      <a:pt x="52526" y="0"/>
                    </a:moveTo>
                    <a:cubicBezTo>
                      <a:pt x="23070" y="0"/>
                      <a:pt x="0" y="17299"/>
                      <a:pt x="0" y="39395"/>
                    </a:cubicBezTo>
                    <a:lnTo>
                      <a:pt x="0" y="65658"/>
                    </a:lnTo>
                    <a:cubicBezTo>
                      <a:pt x="0" y="72916"/>
                      <a:pt x="5874" y="78790"/>
                      <a:pt x="13132" y="78790"/>
                    </a:cubicBezTo>
                    <a:lnTo>
                      <a:pt x="26263" y="78790"/>
                    </a:lnTo>
                    <a:lnTo>
                      <a:pt x="26263" y="131316"/>
                    </a:lnTo>
                    <a:cubicBezTo>
                      <a:pt x="26263" y="138574"/>
                      <a:pt x="32137" y="144447"/>
                      <a:pt x="39395" y="144447"/>
                    </a:cubicBezTo>
                    <a:lnTo>
                      <a:pt x="65658" y="144447"/>
                    </a:lnTo>
                    <a:cubicBezTo>
                      <a:pt x="72917" y="144447"/>
                      <a:pt x="78790" y="138574"/>
                      <a:pt x="78790" y="131316"/>
                    </a:cubicBezTo>
                    <a:lnTo>
                      <a:pt x="78790" y="78790"/>
                    </a:lnTo>
                    <a:lnTo>
                      <a:pt x="91921" y="78790"/>
                    </a:lnTo>
                    <a:cubicBezTo>
                      <a:pt x="99180" y="78790"/>
                      <a:pt x="105053" y="72916"/>
                      <a:pt x="105053" y="65658"/>
                    </a:cubicBezTo>
                    <a:lnTo>
                      <a:pt x="105053" y="39395"/>
                    </a:lnTo>
                    <a:cubicBezTo>
                      <a:pt x="105053" y="17299"/>
                      <a:pt x="81983" y="0"/>
                      <a:pt x="52526" y="0"/>
                    </a:cubicBezTo>
                    <a:close/>
                  </a:path>
                </a:pathLst>
              </a:custGeom>
              <a:solidFill>
                <a:srgbClr val="4D8CB9"/>
              </a:solidFill>
              <a:ln w="11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729" name="Группа 728">
              <a:extLst>
                <a:ext uri="{FF2B5EF4-FFF2-40B4-BE49-F238E27FC236}">
                  <a16:creationId xmlns:a16="http://schemas.microsoft.com/office/drawing/2014/main" id="{CBD87C33-E4F6-828E-9186-7FD6CA35EFE3}"/>
                </a:ext>
              </a:extLst>
            </p:cNvPr>
            <p:cNvGrpSpPr/>
            <p:nvPr/>
          </p:nvGrpSpPr>
          <p:grpSpPr>
            <a:xfrm>
              <a:off x="1454715" y="6424823"/>
              <a:ext cx="105052" cy="210105"/>
              <a:chOff x="1454715" y="6424823"/>
              <a:chExt cx="105052" cy="210105"/>
            </a:xfrm>
          </p:grpSpPr>
          <p:sp>
            <p:nvSpPr>
              <p:cNvPr id="727" name="Полилиния: фигура 726">
                <a:extLst>
                  <a:ext uri="{FF2B5EF4-FFF2-40B4-BE49-F238E27FC236}">
                    <a16:creationId xmlns:a16="http://schemas.microsoft.com/office/drawing/2014/main" id="{93442E5A-94E6-CE45-15BA-19805CF55CE6}"/>
                  </a:ext>
                </a:extLst>
              </p:cNvPr>
              <p:cNvSpPr/>
              <p:nvPr/>
            </p:nvSpPr>
            <p:spPr>
              <a:xfrm>
                <a:off x="1480980" y="6424823"/>
                <a:ext cx="52526" cy="52526"/>
              </a:xfrm>
              <a:custGeom>
                <a:avLst/>
                <a:gdLst>
                  <a:gd name="connsiteX0" fmla="*/ 26263 w 52526"/>
                  <a:gd name="connsiteY0" fmla="*/ 52526 h 52526"/>
                  <a:gd name="connsiteX1" fmla="*/ 52527 w 52526"/>
                  <a:gd name="connsiteY1" fmla="*/ 26263 h 52526"/>
                  <a:gd name="connsiteX2" fmla="*/ 26263 w 52526"/>
                  <a:gd name="connsiteY2" fmla="*/ 0 h 52526"/>
                  <a:gd name="connsiteX3" fmla="*/ 0 w 52526"/>
                  <a:gd name="connsiteY3" fmla="*/ 26263 h 52526"/>
                  <a:gd name="connsiteX4" fmla="*/ 26263 w 52526"/>
                  <a:gd name="connsiteY4" fmla="*/ 52526 h 5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26" h="52526">
                    <a:moveTo>
                      <a:pt x="26263" y="52526"/>
                    </a:moveTo>
                    <a:cubicBezTo>
                      <a:pt x="40780" y="52526"/>
                      <a:pt x="52527" y="40780"/>
                      <a:pt x="52527" y="26263"/>
                    </a:cubicBezTo>
                    <a:cubicBezTo>
                      <a:pt x="52527" y="11747"/>
                      <a:pt x="40780" y="0"/>
                      <a:pt x="26263" y="0"/>
                    </a:cubicBezTo>
                    <a:cubicBezTo>
                      <a:pt x="11747" y="0"/>
                      <a:pt x="0" y="11747"/>
                      <a:pt x="0" y="26263"/>
                    </a:cubicBezTo>
                    <a:cubicBezTo>
                      <a:pt x="0" y="40780"/>
                      <a:pt x="11747" y="52526"/>
                      <a:pt x="26263" y="52526"/>
                    </a:cubicBezTo>
                    <a:close/>
                  </a:path>
                </a:pathLst>
              </a:custGeom>
              <a:solidFill>
                <a:srgbClr val="4D8CB9"/>
              </a:solidFill>
              <a:ln w="11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728" name="Полилиния: фигура 727">
                <a:extLst>
                  <a:ext uri="{FF2B5EF4-FFF2-40B4-BE49-F238E27FC236}">
                    <a16:creationId xmlns:a16="http://schemas.microsoft.com/office/drawing/2014/main" id="{DF3F49A0-D984-9A9B-70B0-7E39357DDFF8}"/>
                  </a:ext>
                </a:extLst>
              </p:cNvPr>
              <p:cNvSpPr/>
              <p:nvPr/>
            </p:nvSpPr>
            <p:spPr>
              <a:xfrm>
                <a:off x="1454715" y="6490481"/>
                <a:ext cx="105052" cy="144447"/>
              </a:xfrm>
              <a:custGeom>
                <a:avLst/>
                <a:gdLst>
                  <a:gd name="connsiteX0" fmla="*/ 52526 w 105052"/>
                  <a:gd name="connsiteY0" fmla="*/ 0 h 144447"/>
                  <a:gd name="connsiteX1" fmla="*/ 0 w 105052"/>
                  <a:gd name="connsiteY1" fmla="*/ 39395 h 144447"/>
                  <a:gd name="connsiteX2" fmla="*/ 0 w 105052"/>
                  <a:gd name="connsiteY2" fmla="*/ 65658 h 144447"/>
                  <a:gd name="connsiteX3" fmla="*/ 13132 w 105052"/>
                  <a:gd name="connsiteY3" fmla="*/ 78790 h 144447"/>
                  <a:gd name="connsiteX4" fmla="*/ 26263 w 105052"/>
                  <a:gd name="connsiteY4" fmla="*/ 78790 h 144447"/>
                  <a:gd name="connsiteX5" fmla="*/ 26263 w 105052"/>
                  <a:gd name="connsiteY5" fmla="*/ 131316 h 144447"/>
                  <a:gd name="connsiteX6" fmla="*/ 39395 w 105052"/>
                  <a:gd name="connsiteY6" fmla="*/ 144447 h 144447"/>
                  <a:gd name="connsiteX7" fmla="*/ 65658 w 105052"/>
                  <a:gd name="connsiteY7" fmla="*/ 144447 h 144447"/>
                  <a:gd name="connsiteX8" fmla="*/ 78790 w 105052"/>
                  <a:gd name="connsiteY8" fmla="*/ 131316 h 144447"/>
                  <a:gd name="connsiteX9" fmla="*/ 78790 w 105052"/>
                  <a:gd name="connsiteY9" fmla="*/ 78790 h 144447"/>
                  <a:gd name="connsiteX10" fmla="*/ 91921 w 105052"/>
                  <a:gd name="connsiteY10" fmla="*/ 78790 h 144447"/>
                  <a:gd name="connsiteX11" fmla="*/ 105053 w 105052"/>
                  <a:gd name="connsiteY11" fmla="*/ 65658 h 144447"/>
                  <a:gd name="connsiteX12" fmla="*/ 105053 w 105052"/>
                  <a:gd name="connsiteY12" fmla="*/ 39395 h 144447"/>
                  <a:gd name="connsiteX13" fmla="*/ 52526 w 105052"/>
                  <a:gd name="connsiteY13" fmla="*/ 0 h 14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052" h="144447">
                    <a:moveTo>
                      <a:pt x="52526" y="0"/>
                    </a:moveTo>
                    <a:cubicBezTo>
                      <a:pt x="23070" y="0"/>
                      <a:pt x="0" y="17299"/>
                      <a:pt x="0" y="39395"/>
                    </a:cubicBezTo>
                    <a:lnTo>
                      <a:pt x="0" y="65658"/>
                    </a:lnTo>
                    <a:cubicBezTo>
                      <a:pt x="0" y="72916"/>
                      <a:pt x="5874" y="78790"/>
                      <a:pt x="13132" y="78790"/>
                    </a:cubicBezTo>
                    <a:lnTo>
                      <a:pt x="26263" y="78790"/>
                    </a:lnTo>
                    <a:lnTo>
                      <a:pt x="26263" y="131316"/>
                    </a:lnTo>
                    <a:cubicBezTo>
                      <a:pt x="26263" y="138574"/>
                      <a:pt x="32137" y="144447"/>
                      <a:pt x="39395" y="144447"/>
                    </a:cubicBezTo>
                    <a:lnTo>
                      <a:pt x="65658" y="144447"/>
                    </a:lnTo>
                    <a:cubicBezTo>
                      <a:pt x="72917" y="144447"/>
                      <a:pt x="78790" y="138574"/>
                      <a:pt x="78790" y="131316"/>
                    </a:cubicBezTo>
                    <a:lnTo>
                      <a:pt x="78790" y="78790"/>
                    </a:lnTo>
                    <a:lnTo>
                      <a:pt x="91921" y="78790"/>
                    </a:lnTo>
                    <a:cubicBezTo>
                      <a:pt x="99180" y="78790"/>
                      <a:pt x="105053" y="72916"/>
                      <a:pt x="105053" y="65658"/>
                    </a:cubicBezTo>
                    <a:lnTo>
                      <a:pt x="105053" y="39395"/>
                    </a:lnTo>
                    <a:cubicBezTo>
                      <a:pt x="105053" y="17299"/>
                      <a:pt x="81983" y="0"/>
                      <a:pt x="52526" y="0"/>
                    </a:cubicBezTo>
                    <a:close/>
                  </a:path>
                </a:pathLst>
              </a:custGeom>
              <a:solidFill>
                <a:srgbClr val="4D8CB9"/>
              </a:solidFill>
              <a:ln w="11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733" name="Группа 732">
              <a:extLst>
                <a:ext uri="{FF2B5EF4-FFF2-40B4-BE49-F238E27FC236}">
                  <a16:creationId xmlns:a16="http://schemas.microsoft.com/office/drawing/2014/main" id="{EC9936ED-8AA4-1981-E820-42ADFA0C329C}"/>
                </a:ext>
              </a:extLst>
            </p:cNvPr>
            <p:cNvGrpSpPr/>
            <p:nvPr/>
          </p:nvGrpSpPr>
          <p:grpSpPr>
            <a:xfrm>
              <a:off x="1610809" y="6424823"/>
              <a:ext cx="105052" cy="210105"/>
              <a:chOff x="1610809" y="6424823"/>
              <a:chExt cx="105052" cy="210105"/>
            </a:xfrm>
          </p:grpSpPr>
          <p:sp>
            <p:nvSpPr>
              <p:cNvPr id="731" name="Полилиния: фигура 730">
                <a:extLst>
                  <a:ext uri="{FF2B5EF4-FFF2-40B4-BE49-F238E27FC236}">
                    <a16:creationId xmlns:a16="http://schemas.microsoft.com/office/drawing/2014/main" id="{7FF30A5C-730E-59C6-2AF5-0384A094C599}"/>
                  </a:ext>
                </a:extLst>
              </p:cNvPr>
              <p:cNvSpPr/>
              <p:nvPr/>
            </p:nvSpPr>
            <p:spPr>
              <a:xfrm>
                <a:off x="1637074" y="6424823"/>
                <a:ext cx="52526" cy="52526"/>
              </a:xfrm>
              <a:custGeom>
                <a:avLst/>
                <a:gdLst>
                  <a:gd name="connsiteX0" fmla="*/ 26263 w 52526"/>
                  <a:gd name="connsiteY0" fmla="*/ 52526 h 52526"/>
                  <a:gd name="connsiteX1" fmla="*/ 52527 w 52526"/>
                  <a:gd name="connsiteY1" fmla="*/ 26263 h 52526"/>
                  <a:gd name="connsiteX2" fmla="*/ 26263 w 52526"/>
                  <a:gd name="connsiteY2" fmla="*/ 0 h 52526"/>
                  <a:gd name="connsiteX3" fmla="*/ 0 w 52526"/>
                  <a:gd name="connsiteY3" fmla="*/ 26263 h 52526"/>
                  <a:gd name="connsiteX4" fmla="*/ 26263 w 52526"/>
                  <a:gd name="connsiteY4" fmla="*/ 52526 h 5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26" h="52526">
                    <a:moveTo>
                      <a:pt x="26263" y="52526"/>
                    </a:moveTo>
                    <a:cubicBezTo>
                      <a:pt x="40780" y="52526"/>
                      <a:pt x="52527" y="40780"/>
                      <a:pt x="52527" y="26263"/>
                    </a:cubicBezTo>
                    <a:cubicBezTo>
                      <a:pt x="52527" y="11747"/>
                      <a:pt x="40780" y="0"/>
                      <a:pt x="26263" y="0"/>
                    </a:cubicBezTo>
                    <a:cubicBezTo>
                      <a:pt x="11747" y="0"/>
                      <a:pt x="0" y="11747"/>
                      <a:pt x="0" y="26263"/>
                    </a:cubicBezTo>
                    <a:cubicBezTo>
                      <a:pt x="0" y="40780"/>
                      <a:pt x="11747" y="52526"/>
                      <a:pt x="26263" y="52526"/>
                    </a:cubicBezTo>
                    <a:close/>
                  </a:path>
                </a:pathLst>
              </a:custGeom>
              <a:solidFill>
                <a:srgbClr val="4D8CB9"/>
              </a:solidFill>
              <a:ln w="11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732" name="Полилиния: фигура 731">
                <a:extLst>
                  <a:ext uri="{FF2B5EF4-FFF2-40B4-BE49-F238E27FC236}">
                    <a16:creationId xmlns:a16="http://schemas.microsoft.com/office/drawing/2014/main" id="{77AE2AC8-9B97-CDDA-44F4-C1D55E41337A}"/>
                  </a:ext>
                </a:extLst>
              </p:cNvPr>
              <p:cNvSpPr/>
              <p:nvPr/>
            </p:nvSpPr>
            <p:spPr>
              <a:xfrm>
                <a:off x="1610809" y="6490481"/>
                <a:ext cx="105052" cy="144447"/>
              </a:xfrm>
              <a:custGeom>
                <a:avLst/>
                <a:gdLst>
                  <a:gd name="connsiteX0" fmla="*/ 52526 w 105052"/>
                  <a:gd name="connsiteY0" fmla="*/ 0 h 144447"/>
                  <a:gd name="connsiteX1" fmla="*/ 0 w 105052"/>
                  <a:gd name="connsiteY1" fmla="*/ 39395 h 144447"/>
                  <a:gd name="connsiteX2" fmla="*/ 0 w 105052"/>
                  <a:gd name="connsiteY2" fmla="*/ 65658 h 144447"/>
                  <a:gd name="connsiteX3" fmla="*/ 13132 w 105052"/>
                  <a:gd name="connsiteY3" fmla="*/ 78790 h 144447"/>
                  <a:gd name="connsiteX4" fmla="*/ 26263 w 105052"/>
                  <a:gd name="connsiteY4" fmla="*/ 78790 h 144447"/>
                  <a:gd name="connsiteX5" fmla="*/ 26263 w 105052"/>
                  <a:gd name="connsiteY5" fmla="*/ 131316 h 144447"/>
                  <a:gd name="connsiteX6" fmla="*/ 39395 w 105052"/>
                  <a:gd name="connsiteY6" fmla="*/ 144447 h 144447"/>
                  <a:gd name="connsiteX7" fmla="*/ 65658 w 105052"/>
                  <a:gd name="connsiteY7" fmla="*/ 144447 h 144447"/>
                  <a:gd name="connsiteX8" fmla="*/ 78790 w 105052"/>
                  <a:gd name="connsiteY8" fmla="*/ 131316 h 144447"/>
                  <a:gd name="connsiteX9" fmla="*/ 78790 w 105052"/>
                  <a:gd name="connsiteY9" fmla="*/ 78790 h 144447"/>
                  <a:gd name="connsiteX10" fmla="*/ 91921 w 105052"/>
                  <a:gd name="connsiteY10" fmla="*/ 78790 h 144447"/>
                  <a:gd name="connsiteX11" fmla="*/ 105053 w 105052"/>
                  <a:gd name="connsiteY11" fmla="*/ 65658 h 144447"/>
                  <a:gd name="connsiteX12" fmla="*/ 105053 w 105052"/>
                  <a:gd name="connsiteY12" fmla="*/ 39395 h 144447"/>
                  <a:gd name="connsiteX13" fmla="*/ 52526 w 105052"/>
                  <a:gd name="connsiteY13" fmla="*/ 0 h 14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052" h="144447">
                    <a:moveTo>
                      <a:pt x="52526" y="0"/>
                    </a:moveTo>
                    <a:cubicBezTo>
                      <a:pt x="23070" y="0"/>
                      <a:pt x="0" y="17299"/>
                      <a:pt x="0" y="39395"/>
                    </a:cubicBezTo>
                    <a:lnTo>
                      <a:pt x="0" y="65658"/>
                    </a:lnTo>
                    <a:cubicBezTo>
                      <a:pt x="0" y="72916"/>
                      <a:pt x="5874" y="78790"/>
                      <a:pt x="13132" y="78790"/>
                    </a:cubicBezTo>
                    <a:lnTo>
                      <a:pt x="26263" y="78790"/>
                    </a:lnTo>
                    <a:lnTo>
                      <a:pt x="26263" y="131316"/>
                    </a:lnTo>
                    <a:cubicBezTo>
                      <a:pt x="26263" y="138574"/>
                      <a:pt x="32137" y="144447"/>
                      <a:pt x="39395" y="144447"/>
                    </a:cubicBezTo>
                    <a:lnTo>
                      <a:pt x="65658" y="144447"/>
                    </a:lnTo>
                    <a:cubicBezTo>
                      <a:pt x="72917" y="144447"/>
                      <a:pt x="78790" y="138574"/>
                      <a:pt x="78790" y="131316"/>
                    </a:cubicBezTo>
                    <a:lnTo>
                      <a:pt x="78790" y="78790"/>
                    </a:lnTo>
                    <a:lnTo>
                      <a:pt x="91921" y="78790"/>
                    </a:lnTo>
                    <a:cubicBezTo>
                      <a:pt x="99180" y="78790"/>
                      <a:pt x="105053" y="72916"/>
                      <a:pt x="105053" y="65658"/>
                    </a:cubicBezTo>
                    <a:lnTo>
                      <a:pt x="105053" y="39395"/>
                    </a:lnTo>
                    <a:cubicBezTo>
                      <a:pt x="105053" y="17299"/>
                      <a:pt x="81983" y="0"/>
                      <a:pt x="52526" y="0"/>
                    </a:cubicBezTo>
                    <a:close/>
                  </a:path>
                </a:pathLst>
              </a:custGeom>
              <a:solidFill>
                <a:srgbClr val="4D8CB9"/>
              </a:solidFill>
              <a:ln w="11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737" name="Группа 736">
              <a:extLst>
                <a:ext uri="{FF2B5EF4-FFF2-40B4-BE49-F238E27FC236}">
                  <a16:creationId xmlns:a16="http://schemas.microsoft.com/office/drawing/2014/main" id="{8A0980A2-AE2F-FC19-BD83-8F4DABB44D3C}"/>
                </a:ext>
              </a:extLst>
            </p:cNvPr>
            <p:cNvGrpSpPr/>
            <p:nvPr/>
          </p:nvGrpSpPr>
          <p:grpSpPr>
            <a:xfrm>
              <a:off x="1766903" y="6424823"/>
              <a:ext cx="105052" cy="210105"/>
              <a:chOff x="1766903" y="6424823"/>
              <a:chExt cx="105052" cy="210105"/>
            </a:xfrm>
          </p:grpSpPr>
          <p:sp>
            <p:nvSpPr>
              <p:cNvPr id="735" name="Полилиния: фигура 734">
                <a:extLst>
                  <a:ext uri="{FF2B5EF4-FFF2-40B4-BE49-F238E27FC236}">
                    <a16:creationId xmlns:a16="http://schemas.microsoft.com/office/drawing/2014/main" id="{B91B10EB-A6F2-D575-2662-DE7A23CBA9F0}"/>
                  </a:ext>
                </a:extLst>
              </p:cNvPr>
              <p:cNvSpPr/>
              <p:nvPr/>
            </p:nvSpPr>
            <p:spPr>
              <a:xfrm>
                <a:off x="1793168" y="6424823"/>
                <a:ext cx="52526" cy="52526"/>
              </a:xfrm>
              <a:custGeom>
                <a:avLst/>
                <a:gdLst>
                  <a:gd name="connsiteX0" fmla="*/ 26263 w 52526"/>
                  <a:gd name="connsiteY0" fmla="*/ 52526 h 52526"/>
                  <a:gd name="connsiteX1" fmla="*/ 52527 w 52526"/>
                  <a:gd name="connsiteY1" fmla="*/ 26263 h 52526"/>
                  <a:gd name="connsiteX2" fmla="*/ 26263 w 52526"/>
                  <a:gd name="connsiteY2" fmla="*/ 0 h 52526"/>
                  <a:gd name="connsiteX3" fmla="*/ 0 w 52526"/>
                  <a:gd name="connsiteY3" fmla="*/ 26263 h 52526"/>
                  <a:gd name="connsiteX4" fmla="*/ 26263 w 52526"/>
                  <a:gd name="connsiteY4" fmla="*/ 52526 h 5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26" h="52526">
                    <a:moveTo>
                      <a:pt x="26263" y="52526"/>
                    </a:moveTo>
                    <a:cubicBezTo>
                      <a:pt x="40780" y="52526"/>
                      <a:pt x="52527" y="40780"/>
                      <a:pt x="52527" y="26263"/>
                    </a:cubicBezTo>
                    <a:cubicBezTo>
                      <a:pt x="52527" y="11747"/>
                      <a:pt x="40780" y="0"/>
                      <a:pt x="26263" y="0"/>
                    </a:cubicBezTo>
                    <a:cubicBezTo>
                      <a:pt x="11747" y="0"/>
                      <a:pt x="0" y="11747"/>
                      <a:pt x="0" y="26263"/>
                    </a:cubicBezTo>
                    <a:cubicBezTo>
                      <a:pt x="0" y="40780"/>
                      <a:pt x="11747" y="52526"/>
                      <a:pt x="26263" y="52526"/>
                    </a:cubicBezTo>
                    <a:close/>
                  </a:path>
                </a:pathLst>
              </a:custGeom>
              <a:solidFill>
                <a:srgbClr val="4D8CB9"/>
              </a:solidFill>
              <a:ln w="11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736" name="Полилиния: фигура 735">
                <a:extLst>
                  <a:ext uri="{FF2B5EF4-FFF2-40B4-BE49-F238E27FC236}">
                    <a16:creationId xmlns:a16="http://schemas.microsoft.com/office/drawing/2014/main" id="{DC070035-CB48-5676-0558-F75F7D5377F9}"/>
                  </a:ext>
                </a:extLst>
              </p:cNvPr>
              <p:cNvSpPr/>
              <p:nvPr/>
            </p:nvSpPr>
            <p:spPr>
              <a:xfrm>
                <a:off x="1766903" y="6490481"/>
                <a:ext cx="105052" cy="144447"/>
              </a:xfrm>
              <a:custGeom>
                <a:avLst/>
                <a:gdLst>
                  <a:gd name="connsiteX0" fmla="*/ 52526 w 105052"/>
                  <a:gd name="connsiteY0" fmla="*/ 0 h 144447"/>
                  <a:gd name="connsiteX1" fmla="*/ 0 w 105052"/>
                  <a:gd name="connsiteY1" fmla="*/ 39395 h 144447"/>
                  <a:gd name="connsiteX2" fmla="*/ 0 w 105052"/>
                  <a:gd name="connsiteY2" fmla="*/ 65658 h 144447"/>
                  <a:gd name="connsiteX3" fmla="*/ 13132 w 105052"/>
                  <a:gd name="connsiteY3" fmla="*/ 78790 h 144447"/>
                  <a:gd name="connsiteX4" fmla="*/ 26263 w 105052"/>
                  <a:gd name="connsiteY4" fmla="*/ 78790 h 144447"/>
                  <a:gd name="connsiteX5" fmla="*/ 26263 w 105052"/>
                  <a:gd name="connsiteY5" fmla="*/ 131316 h 144447"/>
                  <a:gd name="connsiteX6" fmla="*/ 39395 w 105052"/>
                  <a:gd name="connsiteY6" fmla="*/ 144447 h 144447"/>
                  <a:gd name="connsiteX7" fmla="*/ 65658 w 105052"/>
                  <a:gd name="connsiteY7" fmla="*/ 144447 h 144447"/>
                  <a:gd name="connsiteX8" fmla="*/ 78790 w 105052"/>
                  <a:gd name="connsiteY8" fmla="*/ 131316 h 144447"/>
                  <a:gd name="connsiteX9" fmla="*/ 78790 w 105052"/>
                  <a:gd name="connsiteY9" fmla="*/ 78790 h 144447"/>
                  <a:gd name="connsiteX10" fmla="*/ 91921 w 105052"/>
                  <a:gd name="connsiteY10" fmla="*/ 78790 h 144447"/>
                  <a:gd name="connsiteX11" fmla="*/ 105053 w 105052"/>
                  <a:gd name="connsiteY11" fmla="*/ 65658 h 144447"/>
                  <a:gd name="connsiteX12" fmla="*/ 105053 w 105052"/>
                  <a:gd name="connsiteY12" fmla="*/ 39395 h 144447"/>
                  <a:gd name="connsiteX13" fmla="*/ 52526 w 105052"/>
                  <a:gd name="connsiteY13" fmla="*/ 0 h 14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052" h="144447">
                    <a:moveTo>
                      <a:pt x="52526" y="0"/>
                    </a:moveTo>
                    <a:cubicBezTo>
                      <a:pt x="23070" y="0"/>
                      <a:pt x="0" y="17299"/>
                      <a:pt x="0" y="39395"/>
                    </a:cubicBezTo>
                    <a:lnTo>
                      <a:pt x="0" y="65658"/>
                    </a:lnTo>
                    <a:cubicBezTo>
                      <a:pt x="0" y="72916"/>
                      <a:pt x="5874" y="78790"/>
                      <a:pt x="13132" y="78790"/>
                    </a:cubicBezTo>
                    <a:lnTo>
                      <a:pt x="26263" y="78790"/>
                    </a:lnTo>
                    <a:lnTo>
                      <a:pt x="26263" y="131316"/>
                    </a:lnTo>
                    <a:cubicBezTo>
                      <a:pt x="26263" y="138574"/>
                      <a:pt x="32137" y="144447"/>
                      <a:pt x="39395" y="144447"/>
                    </a:cubicBezTo>
                    <a:lnTo>
                      <a:pt x="65658" y="144447"/>
                    </a:lnTo>
                    <a:cubicBezTo>
                      <a:pt x="72917" y="144447"/>
                      <a:pt x="78790" y="138574"/>
                      <a:pt x="78790" y="131316"/>
                    </a:cubicBezTo>
                    <a:lnTo>
                      <a:pt x="78790" y="78790"/>
                    </a:lnTo>
                    <a:lnTo>
                      <a:pt x="91921" y="78790"/>
                    </a:lnTo>
                    <a:cubicBezTo>
                      <a:pt x="99180" y="78790"/>
                      <a:pt x="105053" y="72916"/>
                      <a:pt x="105053" y="65658"/>
                    </a:cubicBezTo>
                    <a:lnTo>
                      <a:pt x="105053" y="39395"/>
                    </a:lnTo>
                    <a:cubicBezTo>
                      <a:pt x="105053" y="17299"/>
                      <a:pt x="81983" y="0"/>
                      <a:pt x="52526" y="0"/>
                    </a:cubicBezTo>
                    <a:close/>
                  </a:path>
                </a:pathLst>
              </a:custGeom>
              <a:solidFill>
                <a:srgbClr val="4D8CB9"/>
              </a:solidFill>
              <a:ln w="11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741" name="Группа 740">
              <a:extLst>
                <a:ext uri="{FF2B5EF4-FFF2-40B4-BE49-F238E27FC236}">
                  <a16:creationId xmlns:a16="http://schemas.microsoft.com/office/drawing/2014/main" id="{8A4FF067-CD8D-38C9-0B1F-99CA9B62F687}"/>
                </a:ext>
              </a:extLst>
            </p:cNvPr>
            <p:cNvGrpSpPr/>
            <p:nvPr/>
          </p:nvGrpSpPr>
          <p:grpSpPr>
            <a:xfrm>
              <a:off x="1922996" y="6424823"/>
              <a:ext cx="105052" cy="210105"/>
              <a:chOff x="1922996" y="6424823"/>
              <a:chExt cx="105052" cy="210105"/>
            </a:xfrm>
          </p:grpSpPr>
          <p:sp>
            <p:nvSpPr>
              <p:cNvPr id="739" name="Полилиния: фигура 738">
                <a:extLst>
                  <a:ext uri="{FF2B5EF4-FFF2-40B4-BE49-F238E27FC236}">
                    <a16:creationId xmlns:a16="http://schemas.microsoft.com/office/drawing/2014/main" id="{27546EDF-7B45-FBF4-7913-171AB700E87E}"/>
                  </a:ext>
                </a:extLst>
              </p:cNvPr>
              <p:cNvSpPr/>
              <p:nvPr/>
            </p:nvSpPr>
            <p:spPr>
              <a:xfrm>
                <a:off x="1949261" y="6424823"/>
                <a:ext cx="52526" cy="52526"/>
              </a:xfrm>
              <a:custGeom>
                <a:avLst/>
                <a:gdLst>
                  <a:gd name="connsiteX0" fmla="*/ 26263 w 52526"/>
                  <a:gd name="connsiteY0" fmla="*/ 52526 h 52526"/>
                  <a:gd name="connsiteX1" fmla="*/ 52527 w 52526"/>
                  <a:gd name="connsiteY1" fmla="*/ 26263 h 52526"/>
                  <a:gd name="connsiteX2" fmla="*/ 26263 w 52526"/>
                  <a:gd name="connsiteY2" fmla="*/ 0 h 52526"/>
                  <a:gd name="connsiteX3" fmla="*/ 0 w 52526"/>
                  <a:gd name="connsiteY3" fmla="*/ 26263 h 52526"/>
                  <a:gd name="connsiteX4" fmla="*/ 26263 w 52526"/>
                  <a:gd name="connsiteY4" fmla="*/ 52526 h 5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26" h="52526">
                    <a:moveTo>
                      <a:pt x="26263" y="52526"/>
                    </a:moveTo>
                    <a:cubicBezTo>
                      <a:pt x="40780" y="52526"/>
                      <a:pt x="52527" y="40780"/>
                      <a:pt x="52527" y="26263"/>
                    </a:cubicBezTo>
                    <a:cubicBezTo>
                      <a:pt x="52527" y="11747"/>
                      <a:pt x="40780" y="0"/>
                      <a:pt x="26263" y="0"/>
                    </a:cubicBezTo>
                    <a:cubicBezTo>
                      <a:pt x="11747" y="0"/>
                      <a:pt x="0" y="11747"/>
                      <a:pt x="0" y="26263"/>
                    </a:cubicBezTo>
                    <a:cubicBezTo>
                      <a:pt x="0" y="40780"/>
                      <a:pt x="11747" y="52526"/>
                      <a:pt x="26263" y="52526"/>
                    </a:cubicBezTo>
                    <a:close/>
                  </a:path>
                </a:pathLst>
              </a:custGeom>
              <a:solidFill>
                <a:srgbClr val="4D8CB9"/>
              </a:solidFill>
              <a:ln w="11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740" name="Полилиния: фигура 739">
                <a:extLst>
                  <a:ext uri="{FF2B5EF4-FFF2-40B4-BE49-F238E27FC236}">
                    <a16:creationId xmlns:a16="http://schemas.microsoft.com/office/drawing/2014/main" id="{34BD8FCC-E23A-3C49-8941-CEE3AEB3D9CC}"/>
                  </a:ext>
                </a:extLst>
              </p:cNvPr>
              <p:cNvSpPr/>
              <p:nvPr/>
            </p:nvSpPr>
            <p:spPr>
              <a:xfrm>
                <a:off x="1922996" y="6490481"/>
                <a:ext cx="105052" cy="144447"/>
              </a:xfrm>
              <a:custGeom>
                <a:avLst/>
                <a:gdLst>
                  <a:gd name="connsiteX0" fmla="*/ 52526 w 105052"/>
                  <a:gd name="connsiteY0" fmla="*/ 0 h 144447"/>
                  <a:gd name="connsiteX1" fmla="*/ 0 w 105052"/>
                  <a:gd name="connsiteY1" fmla="*/ 39395 h 144447"/>
                  <a:gd name="connsiteX2" fmla="*/ 0 w 105052"/>
                  <a:gd name="connsiteY2" fmla="*/ 65658 h 144447"/>
                  <a:gd name="connsiteX3" fmla="*/ 13132 w 105052"/>
                  <a:gd name="connsiteY3" fmla="*/ 78790 h 144447"/>
                  <a:gd name="connsiteX4" fmla="*/ 26263 w 105052"/>
                  <a:gd name="connsiteY4" fmla="*/ 78790 h 144447"/>
                  <a:gd name="connsiteX5" fmla="*/ 26263 w 105052"/>
                  <a:gd name="connsiteY5" fmla="*/ 131316 h 144447"/>
                  <a:gd name="connsiteX6" fmla="*/ 39395 w 105052"/>
                  <a:gd name="connsiteY6" fmla="*/ 144447 h 144447"/>
                  <a:gd name="connsiteX7" fmla="*/ 65658 w 105052"/>
                  <a:gd name="connsiteY7" fmla="*/ 144447 h 144447"/>
                  <a:gd name="connsiteX8" fmla="*/ 78790 w 105052"/>
                  <a:gd name="connsiteY8" fmla="*/ 131316 h 144447"/>
                  <a:gd name="connsiteX9" fmla="*/ 78790 w 105052"/>
                  <a:gd name="connsiteY9" fmla="*/ 78790 h 144447"/>
                  <a:gd name="connsiteX10" fmla="*/ 91921 w 105052"/>
                  <a:gd name="connsiteY10" fmla="*/ 78790 h 144447"/>
                  <a:gd name="connsiteX11" fmla="*/ 105053 w 105052"/>
                  <a:gd name="connsiteY11" fmla="*/ 65658 h 144447"/>
                  <a:gd name="connsiteX12" fmla="*/ 105053 w 105052"/>
                  <a:gd name="connsiteY12" fmla="*/ 39395 h 144447"/>
                  <a:gd name="connsiteX13" fmla="*/ 52526 w 105052"/>
                  <a:gd name="connsiteY13" fmla="*/ 0 h 14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052" h="144447">
                    <a:moveTo>
                      <a:pt x="52526" y="0"/>
                    </a:moveTo>
                    <a:cubicBezTo>
                      <a:pt x="23070" y="0"/>
                      <a:pt x="0" y="17299"/>
                      <a:pt x="0" y="39395"/>
                    </a:cubicBezTo>
                    <a:lnTo>
                      <a:pt x="0" y="65658"/>
                    </a:lnTo>
                    <a:cubicBezTo>
                      <a:pt x="0" y="72916"/>
                      <a:pt x="5874" y="78790"/>
                      <a:pt x="13132" y="78790"/>
                    </a:cubicBezTo>
                    <a:lnTo>
                      <a:pt x="26263" y="78790"/>
                    </a:lnTo>
                    <a:lnTo>
                      <a:pt x="26263" y="131316"/>
                    </a:lnTo>
                    <a:cubicBezTo>
                      <a:pt x="26263" y="138574"/>
                      <a:pt x="32137" y="144447"/>
                      <a:pt x="39395" y="144447"/>
                    </a:cubicBezTo>
                    <a:lnTo>
                      <a:pt x="65658" y="144447"/>
                    </a:lnTo>
                    <a:cubicBezTo>
                      <a:pt x="72917" y="144447"/>
                      <a:pt x="78790" y="138574"/>
                      <a:pt x="78790" y="131316"/>
                    </a:cubicBezTo>
                    <a:lnTo>
                      <a:pt x="78790" y="78790"/>
                    </a:lnTo>
                    <a:lnTo>
                      <a:pt x="91921" y="78790"/>
                    </a:lnTo>
                    <a:cubicBezTo>
                      <a:pt x="99180" y="78790"/>
                      <a:pt x="105053" y="72916"/>
                      <a:pt x="105053" y="65658"/>
                    </a:cubicBezTo>
                    <a:lnTo>
                      <a:pt x="105053" y="39395"/>
                    </a:lnTo>
                    <a:cubicBezTo>
                      <a:pt x="105053" y="17299"/>
                      <a:pt x="81983" y="0"/>
                      <a:pt x="52526" y="0"/>
                    </a:cubicBezTo>
                    <a:close/>
                  </a:path>
                </a:pathLst>
              </a:custGeom>
              <a:solidFill>
                <a:srgbClr val="4D8CB9"/>
              </a:solidFill>
              <a:ln w="11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</p:grpSp>
      <p:grpSp>
        <p:nvGrpSpPr>
          <p:cNvPr id="743" name="Группа 742">
            <a:extLst>
              <a:ext uri="{FF2B5EF4-FFF2-40B4-BE49-F238E27FC236}">
                <a16:creationId xmlns:a16="http://schemas.microsoft.com/office/drawing/2014/main" id="{BE83B9F5-495C-E254-221F-2D759D66DA85}"/>
              </a:ext>
            </a:extLst>
          </p:cNvPr>
          <p:cNvGrpSpPr/>
          <p:nvPr/>
        </p:nvGrpSpPr>
        <p:grpSpPr>
          <a:xfrm>
            <a:off x="512065" y="6689718"/>
            <a:ext cx="1509897" cy="210105"/>
            <a:chOff x="518151" y="6424823"/>
            <a:chExt cx="1509897" cy="210105"/>
          </a:xfrm>
        </p:grpSpPr>
        <p:grpSp>
          <p:nvGrpSpPr>
            <p:cNvPr id="744" name="Группа 743">
              <a:extLst>
                <a:ext uri="{FF2B5EF4-FFF2-40B4-BE49-F238E27FC236}">
                  <a16:creationId xmlns:a16="http://schemas.microsoft.com/office/drawing/2014/main" id="{0DD88ACE-7C0C-2763-0CCE-FBE6A9B2CB1A}"/>
                </a:ext>
              </a:extLst>
            </p:cNvPr>
            <p:cNvGrpSpPr/>
            <p:nvPr/>
          </p:nvGrpSpPr>
          <p:grpSpPr>
            <a:xfrm>
              <a:off x="518151" y="6424823"/>
              <a:ext cx="105052" cy="210105"/>
              <a:chOff x="518151" y="6424823"/>
              <a:chExt cx="105052" cy="210105"/>
            </a:xfrm>
          </p:grpSpPr>
          <p:sp>
            <p:nvSpPr>
              <p:cNvPr id="772" name="Полилиния: фигура 771">
                <a:extLst>
                  <a:ext uri="{FF2B5EF4-FFF2-40B4-BE49-F238E27FC236}">
                    <a16:creationId xmlns:a16="http://schemas.microsoft.com/office/drawing/2014/main" id="{DE92848A-AA31-F496-445C-46DD6DF6EBD2}"/>
                  </a:ext>
                </a:extLst>
              </p:cNvPr>
              <p:cNvSpPr/>
              <p:nvPr/>
            </p:nvSpPr>
            <p:spPr>
              <a:xfrm>
                <a:off x="544416" y="6424823"/>
                <a:ext cx="52526" cy="52526"/>
              </a:xfrm>
              <a:custGeom>
                <a:avLst/>
                <a:gdLst>
                  <a:gd name="connsiteX0" fmla="*/ 26263 w 52526"/>
                  <a:gd name="connsiteY0" fmla="*/ 52526 h 52526"/>
                  <a:gd name="connsiteX1" fmla="*/ 52527 w 52526"/>
                  <a:gd name="connsiteY1" fmla="*/ 26263 h 52526"/>
                  <a:gd name="connsiteX2" fmla="*/ 26263 w 52526"/>
                  <a:gd name="connsiteY2" fmla="*/ 0 h 52526"/>
                  <a:gd name="connsiteX3" fmla="*/ 0 w 52526"/>
                  <a:gd name="connsiteY3" fmla="*/ 26263 h 52526"/>
                  <a:gd name="connsiteX4" fmla="*/ 26263 w 52526"/>
                  <a:gd name="connsiteY4" fmla="*/ 52526 h 5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26" h="52526">
                    <a:moveTo>
                      <a:pt x="26263" y="52526"/>
                    </a:moveTo>
                    <a:cubicBezTo>
                      <a:pt x="40780" y="52526"/>
                      <a:pt x="52527" y="40780"/>
                      <a:pt x="52527" y="26263"/>
                    </a:cubicBezTo>
                    <a:cubicBezTo>
                      <a:pt x="52527" y="11747"/>
                      <a:pt x="40780" y="0"/>
                      <a:pt x="26263" y="0"/>
                    </a:cubicBezTo>
                    <a:cubicBezTo>
                      <a:pt x="11747" y="0"/>
                      <a:pt x="0" y="11747"/>
                      <a:pt x="0" y="26263"/>
                    </a:cubicBezTo>
                    <a:cubicBezTo>
                      <a:pt x="0" y="40780"/>
                      <a:pt x="11747" y="52526"/>
                      <a:pt x="26263" y="52526"/>
                    </a:cubicBezTo>
                    <a:close/>
                  </a:path>
                </a:pathLst>
              </a:custGeom>
              <a:solidFill>
                <a:srgbClr val="4D8CB9"/>
              </a:solidFill>
              <a:ln w="11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773" name="Полилиния: фигура 772">
                <a:extLst>
                  <a:ext uri="{FF2B5EF4-FFF2-40B4-BE49-F238E27FC236}">
                    <a16:creationId xmlns:a16="http://schemas.microsoft.com/office/drawing/2014/main" id="{F8B227B8-161B-CEB3-AA3D-A7D27E176802}"/>
                  </a:ext>
                </a:extLst>
              </p:cNvPr>
              <p:cNvSpPr/>
              <p:nvPr/>
            </p:nvSpPr>
            <p:spPr>
              <a:xfrm>
                <a:off x="518151" y="6490481"/>
                <a:ext cx="105052" cy="144447"/>
              </a:xfrm>
              <a:custGeom>
                <a:avLst/>
                <a:gdLst>
                  <a:gd name="connsiteX0" fmla="*/ 52526 w 105052"/>
                  <a:gd name="connsiteY0" fmla="*/ 0 h 144447"/>
                  <a:gd name="connsiteX1" fmla="*/ 0 w 105052"/>
                  <a:gd name="connsiteY1" fmla="*/ 39395 h 144447"/>
                  <a:gd name="connsiteX2" fmla="*/ 0 w 105052"/>
                  <a:gd name="connsiteY2" fmla="*/ 65658 h 144447"/>
                  <a:gd name="connsiteX3" fmla="*/ 13132 w 105052"/>
                  <a:gd name="connsiteY3" fmla="*/ 78790 h 144447"/>
                  <a:gd name="connsiteX4" fmla="*/ 26263 w 105052"/>
                  <a:gd name="connsiteY4" fmla="*/ 78790 h 144447"/>
                  <a:gd name="connsiteX5" fmla="*/ 26263 w 105052"/>
                  <a:gd name="connsiteY5" fmla="*/ 131316 h 144447"/>
                  <a:gd name="connsiteX6" fmla="*/ 39395 w 105052"/>
                  <a:gd name="connsiteY6" fmla="*/ 144447 h 144447"/>
                  <a:gd name="connsiteX7" fmla="*/ 65658 w 105052"/>
                  <a:gd name="connsiteY7" fmla="*/ 144447 h 144447"/>
                  <a:gd name="connsiteX8" fmla="*/ 78790 w 105052"/>
                  <a:gd name="connsiteY8" fmla="*/ 131316 h 144447"/>
                  <a:gd name="connsiteX9" fmla="*/ 78790 w 105052"/>
                  <a:gd name="connsiteY9" fmla="*/ 78790 h 144447"/>
                  <a:gd name="connsiteX10" fmla="*/ 91921 w 105052"/>
                  <a:gd name="connsiteY10" fmla="*/ 78790 h 144447"/>
                  <a:gd name="connsiteX11" fmla="*/ 105053 w 105052"/>
                  <a:gd name="connsiteY11" fmla="*/ 65658 h 144447"/>
                  <a:gd name="connsiteX12" fmla="*/ 105053 w 105052"/>
                  <a:gd name="connsiteY12" fmla="*/ 39395 h 144447"/>
                  <a:gd name="connsiteX13" fmla="*/ 52526 w 105052"/>
                  <a:gd name="connsiteY13" fmla="*/ 0 h 14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052" h="144447">
                    <a:moveTo>
                      <a:pt x="52526" y="0"/>
                    </a:moveTo>
                    <a:cubicBezTo>
                      <a:pt x="23070" y="0"/>
                      <a:pt x="0" y="17299"/>
                      <a:pt x="0" y="39395"/>
                    </a:cubicBezTo>
                    <a:lnTo>
                      <a:pt x="0" y="65658"/>
                    </a:lnTo>
                    <a:cubicBezTo>
                      <a:pt x="0" y="72916"/>
                      <a:pt x="5874" y="78790"/>
                      <a:pt x="13132" y="78790"/>
                    </a:cubicBezTo>
                    <a:lnTo>
                      <a:pt x="26263" y="78790"/>
                    </a:lnTo>
                    <a:lnTo>
                      <a:pt x="26263" y="131316"/>
                    </a:lnTo>
                    <a:cubicBezTo>
                      <a:pt x="26263" y="138574"/>
                      <a:pt x="32137" y="144447"/>
                      <a:pt x="39395" y="144447"/>
                    </a:cubicBezTo>
                    <a:lnTo>
                      <a:pt x="65658" y="144447"/>
                    </a:lnTo>
                    <a:cubicBezTo>
                      <a:pt x="72917" y="144447"/>
                      <a:pt x="78790" y="138574"/>
                      <a:pt x="78790" y="131316"/>
                    </a:cubicBezTo>
                    <a:lnTo>
                      <a:pt x="78790" y="78790"/>
                    </a:lnTo>
                    <a:lnTo>
                      <a:pt x="91921" y="78790"/>
                    </a:lnTo>
                    <a:cubicBezTo>
                      <a:pt x="99180" y="78790"/>
                      <a:pt x="105053" y="72916"/>
                      <a:pt x="105053" y="65658"/>
                    </a:cubicBezTo>
                    <a:lnTo>
                      <a:pt x="105053" y="39395"/>
                    </a:lnTo>
                    <a:cubicBezTo>
                      <a:pt x="105053" y="17299"/>
                      <a:pt x="81983" y="0"/>
                      <a:pt x="52526" y="0"/>
                    </a:cubicBezTo>
                    <a:close/>
                  </a:path>
                </a:pathLst>
              </a:custGeom>
              <a:solidFill>
                <a:srgbClr val="4D8CB9"/>
              </a:solidFill>
              <a:ln w="11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745" name="Группа 744">
              <a:extLst>
                <a:ext uri="{FF2B5EF4-FFF2-40B4-BE49-F238E27FC236}">
                  <a16:creationId xmlns:a16="http://schemas.microsoft.com/office/drawing/2014/main" id="{B6D77DDB-0CD1-F25E-E99B-44F89C45654B}"/>
                </a:ext>
              </a:extLst>
            </p:cNvPr>
            <p:cNvGrpSpPr/>
            <p:nvPr/>
          </p:nvGrpSpPr>
          <p:grpSpPr>
            <a:xfrm>
              <a:off x="674245" y="6424823"/>
              <a:ext cx="105052" cy="210105"/>
              <a:chOff x="674245" y="6424823"/>
              <a:chExt cx="105052" cy="210105"/>
            </a:xfrm>
          </p:grpSpPr>
          <p:sp>
            <p:nvSpPr>
              <p:cNvPr id="770" name="Полилиния: фигура 769">
                <a:extLst>
                  <a:ext uri="{FF2B5EF4-FFF2-40B4-BE49-F238E27FC236}">
                    <a16:creationId xmlns:a16="http://schemas.microsoft.com/office/drawing/2014/main" id="{8BEDAB68-C28C-EEDA-E41B-DBF0AD75F2BF}"/>
                  </a:ext>
                </a:extLst>
              </p:cNvPr>
              <p:cNvSpPr/>
              <p:nvPr/>
            </p:nvSpPr>
            <p:spPr>
              <a:xfrm>
                <a:off x="700510" y="6424823"/>
                <a:ext cx="52526" cy="52526"/>
              </a:xfrm>
              <a:custGeom>
                <a:avLst/>
                <a:gdLst>
                  <a:gd name="connsiteX0" fmla="*/ 26263 w 52526"/>
                  <a:gd name="connsiteY0" fmla="*/ 52526 h 52526"/>
                  <a:gd name="connsiteX1" fmla="*/ 52527 w 52526"/>
                  <a:gd name="connsiteY1" fmla="*/ 26263 h 52526"/>
                  <a:gd name="connsiteX2" fmla="*/ 26263 w 52526"/>
                  <a:gd name="connsiteY2" fmla="*/ 0 h 52526"/>
                  <a:gd name="connsiteX3" fmla="*/ 0 w 52526"/>
                  <a:gd name="connsiteY3" fmla="*/ 26263 h 52526"/>
                  <a:gd name="connsiteX4" fmla="*/ 26263 w 52526"/>
                  <a:gd name="connsiteY4" fmla="*/ 52526 h 5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26" h="52526">
                    <a:moveTo>
                      <a:pt x="26263" y="52526"/>
                    </a:moveTo>
                    <a:cubicBezTo>
                      <a:pt x="40780" y="52526"/>
                      <a:pt x="52527" y="40780"/>
                      <a:pt x="52527" y="26263"/>
                    </a:cubicBezTo>
                    <a:cubicBezTo>
                      <a:pt x="52527" y="11747"/>
                      <a:pt x="40780" y="0"/>
                      <a:pt x="26263" y="0"/>
                    </a:cubicBezTo>
                    <a:cubicBezTo>
                      <a:pt x="11747" y="0"/>
                      <a:pt x="0" y="11747"/>
                      <a:pt x="0" y="26263"/>
                    </a:cubicBezTo>
                    <a:cubicBezTo>
                      <a:pt x="0" y="40780"/>
                      <a:pt x="11747" y="52526"/>
                      <a:pt x="26263" y="52526"/>
                    </a:cubicBezTo>
                    <a:close/>
                  </a:path>
                </a:pathLst>
              </a:custGeom>
              <a:solidFill>
                <a:srgbClr val="4D8CB9"/>
              </a:solidFill>
              <a:ln w="11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771" name="Полилиния: фигура 770">
                <a:extLst>
                  <a:ext uri="{FF2B5EF4-FFF2-40B4-BE49-F238E27FC236}">
                    <a16:creationId xmlns:a16="http://schemas.microsoft.com/office/drawing/2014/main" id="{20F10652-B31E-0C2D-DBB0-0F9097793897}"/>
                  </a:ext>
                </a:extLst>
              </p:cNvPr>
              <p:cNvSpPr/>
              <p:nvPr/>
            </p:nvSpPr>
            <p:spPr>
              <a:xfrm>
                <a:off x="674245" y="6490481"/>
                <a:ext cx="105052" cy="144447"/>
              </a:xfrm>
              <a:custGeom>
                <a:avLst/>
                <a:gdLst>
                  <a:gd name="connsiteX0" fmla="*/ 52526 w 105052"/>
                  <a:gd name="connsiteY0" fmla="*/ 0 h 144447"/>
                  <a:gd name="connsiteX1" fmla="*/ 0 w 105052"/>
                  <a:gd name="connsiteY1" fmla="*/ 39395 h 144447"/>
                  <a:gd name="connsiteX2" fmla="*/ 0 w 105052"/>
                  <a:gd name="connsiteY2" fmla="*/ 65658 h 144447"/>
                  <a:gd name="connsiteX3" fmla="*/ 13132 w 105052"/>
                  <a:gd name="connsiteY3" fmla="*/ 78790 h 144447"/>
                  <a:gd name="connsiteX4" fmla="*/ 26263 w 105052"/>
                  <a:gd name="connsiteY4" fmla="*/ 78790 h 144447"/>
                  <a:gd name="connsiteX5" fmla="*/ 26263 w 105052"/>
                  <a:gd name="connsiteY5" fmla="*/ 131316 h 144447"/>
                  <a:gd name="connsiteX6" fmla="*/ 39395 w 105052"/>
                  <a:gd name="connsiteY6" fmla="*/ 144447 h 144447"/>
                  <a:gd name="connsiteX7" fmla="*/ 65658 w 105052"/>
                  <a:gd name="connsiteY7" fmla="*/ 144447 h 144447"/>
                  <a:gd name="connsiteX8" fmla="*/ 78790 w 105052"/>
                  <a:gd name="connsiteY8" fmla="*/ 131316 h 144447"/>
                  <a:gd name="connsiteX9" fmla="*/ 78790 w 105052"/>
                  <a:gd name="connsiteY9" fmla="*/ 78790 h 144447"/>
                  <a:gd name="connsiteX10" fmla="*/ 91921 w 105052"/>
                  <a:gd name="connsiteY10" fmla="*/ 78790 h 144447"/>
                  <a:gd name="connsiteX11" fmla="*/ 105053 w 105052"/>
                  <a:gd name="connsiteY11" fmla="*/ 65658 h 144447"/>
                  <a:gd name="connsiteX12" fmla="*/ 105053 w 105052"/>
                  <a:gd name="connsiteY12" fmla="*/ 39395 h 144447"/>
                  <a:gd name="connsiteX13" fmla="*/ 52526 w 105052"/>
                  <a:gd name="connsiteY13" fmla="*/ 0 h 14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052" h="144447">
                    <a:moveTo>
                      <a:pt x="52526" y="0"/>
                    </a:moveTo>
                    <a:cubicBezTo>
                      <a:pt x="23070" y="0"/>
                      <a:pt x="0" y="17299"/>
                      <a:pt x="0" y="39395"/>
                    </a:cubicBezTo>
                    <a:lnTo>
                      <a:pt x="0" y="65658"/>
                    </a:lnTo>
                    <a:cubicBezTo>
                      <a:pt x="0" y="72916"/>
                      <a:pt x="5874" y="78790"/>
                      <a:pt x="13132" y="78790"/>
                    </a:cubicBezTo>
                    <a:lnTo>
                      <a:pt x="26263" y="78790"/>
                    </a:lnTo>
                    <a:lnTo>
                      <a:pt x="26263" y="131316"/>
                    </a:lnTo>
                    <a:cubicBezTo>
                      <a:pt x="26263" y="138574"/>
                      <a:pt x="32137" y="144447"/>
                      <a:pt x="39395" y="144447"/>
                    </a:cubicBezTo>
                    <a:lnTo>
                      <a:pt x="65658" y="144447"/>
                    </a:lnTo>
                    <a:cubicBezTo>
                      <a:pt x="72917" y="144447"/>
                      <a:pt x="78790" y="138574"/>
                      <a:pt x="78790" y="131316"/>
                    </a:cubicBezTo>
                    <a:lnTo>
                      <a:pt x="78790" y="78790"/>
                    </a:lnTo>
                    <a:lnTo>
                      <a:pt x="91921" y="78790"/>
                    </a:lnTo>
                    <a:cubicBezTo>
                      <a:pt x="99180" y="78790"/>
                      <a:pt x="105053" y="72916"/>
                      <a:pt x="105053" y="65658"/>
                    </a:cubicBezTo>
                    <a:lnTo>
                      <a:pt x="105053" y="39395"/>
                    </a:lnTo>
                    <a:cubicBezTo>
                      <a:pt x="105053" y="17299"/>
                      <a:pt x="81983" y="0"/>
                      <a:pt x="52526" y="0"/>
                    </a:cubicBezTo>
                    <a:close/>
                  </a:path>
                </a:pathLst>
              </a:custGeom>
              <a:solidFill>
                <a:srgbClr val="4D8CB9"/>
              </a:solidFill>
              <a:ln w="11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746" name="Группа 745">
              <a:extLst>
                <a:ext uri="{FF2B5EF4-FFF2-40B4-BE49-F238E27FC236}">
                  <a16:creationId xmlns:a16="http://schemas.microsoft.com/office/drawing/2014/main" id="{617E8B58-A823-10C2-A956-85BB7679CC7B}"/>
                </a:ext>
              </a:extLst>
            </p:cNvPr>
            <p:cNvGrpSpPr/>
            <p:nvPr/>
          </p:nvGrpSpPr>
          <p:grpSpPr>
            <a:xfrm>
              <a:off x="830339" y="6424823"/>
              <a:ext cx="105052" cy="210105"/>
              <a:chOff x="830339" y="6424823"/>
              <a:chExt cx="105052" cy="210105"/>
            </a:xfrm>
          </p:grpSpPr>
          <p:sp>
            <p:nvSpPr>
              <p:cNvPr id="768" name="Полилиния: фигура 767">
                <a:extLst>
                  <a:ext uri="{FF2B5EF4-FFF2-40B4-BE49-F238E27FC236}">
                    <a16:creationId xmlns:a16="http://schemas.microsoft.com/office/drawing/2014/main" id="{9C75E069-FF33-5781-0D9A-6807C1059370}"/>
                  </a:ext>
                </a:extLst>
              </p:cNvPr>
              <p:cNvSpPr/>
              <p:nvPr/>
            </p:nvSpPr>
            <p:spPr>
              <a:xfrm>
                <a:off x="856604" y="6424823"/>
                <a:ext cx="52526" cy="52526"/>
              </a:xfrm>
              <a:custGeom>
                <a:avLst/>
                <a:gdLst>
                  <a:gd name="connsiteX0" fmla="*/ 26263 w 52526"/>
                  <a:gd name="connsiteY0" fmla="*/ 52526 h 52526"/>
                  <a:gd name="connsiteX1" fmla="*/ 52527 w 52526"/>
                  <a:gd name="connsiteY1" fmla="*/ 26263 h 52526"/>
                  <a:gd name="connsiteX2" fmla="*/ 26263 w 52526"/>
                  <a:gd name="connsiteY2" fmla="*/ 0 h 52526"/>
                  <a:gd name="connsiteX3" fmla="*/ 0 w 52526"/>
                  <a:gd name="connsiteY3" fmla="*/ 26263 h 52526"/>
                  <a:gd name="connsiteX4" fmla="*/ 26263 w 52526"/>
                  <a:gd name="connsiteY4" fmla="*/ 52526 h 5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26" h="52526">
                    <a:moveTo>
                      <a:pt x="26263" y="52526"/>
                    </a:moveTo>
                    <a:cubicBezTo>
                      <a:pt x="40780" y="52526"/>
                      <a:pt x="52527" y="40780"/>
                      <a:pt x="52527" y="26263"/>
                    </a:cubicBezTo>
                    <a:cubicBezTo>
                      <a:pt x="52527" y="11747"/>
                      <a:pt x="40780" y="0"/>
                      <a:pt x="26263" y="0"/>
                    </a:cubicBezTo>
                    <a:cubicBezTo>
                      <a:pt x="11747" y="0"/>
                      <a:pt x="0" y="11747"/>
                      <a:pt x="0" y="26263"/>
                    </a:cubicBezTo>
                    <a:cubicBezTo>
                      <a:pt x="0" y="40780"/>
                      <a:pt x="11747" y="52526"/>
                      <a:pt x="26263" y="52526"/>
                    </a:cubicBezTo>
                    <a:close/>
                  </a:path>
                </a:pathLst>
              </a:custGeom>
              <a:solidFill>
                <a:srgbClr val="4D8CB9"/>
              </a:solidFill>
              <a:ln w="11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769" name="Полилиния: фигура 768">
                <a:extLst>
                  <a:ext uri="{FF2B5EF4-FFF2-40B4-BE49-F238E27FC236}">
                    <a16:creationId xmlns:a16="http://schemas.microsoft.com/office/drawing/2014/main" id="{76CF5887-0C0D-9AEF-74CE-9A4124D1967C}"/>
                  </a:ext>
                </a:extLst>
              </p:cNvPr>
              <p:cNvSpPr/>
              <p:nvPr/>
            </p:nvSpPr>
            <p:spPr>
              <a:xfrm>
                <a:off x="830339" y="6490481"/>
                <a:ext cx="105052" cy="144447"/>
              </a:xfrm>
              <a:custGeom>
                <a:avLst/>
                <a:gdLst>
                  <a:gd name="connsiteX0" fmla="*/ 52526 w 105052"/>
                  <a:gd name="connsiteY0" fmla="*/ 0 h 144447"/>
                  <a:gd name="connsiteX1" fmla="*/ 0 w 105052"/>
                  <a:gd name="connsiteY1" fmla="*/ 39395 h 144447"/>
                  <a:gd name="connsiteX2" fmla="*/ 0 w 105052"/>
                  <a:gd name="connsiteY2" fmla="*/ 65658 h 144447"/>
                  <a:gd name="connsiteX3" fmla="*/ 13132 w 105052"/>
                  <a:gd name="connsiteY3" fmla="*/ 78790 h 144447"/>
                  <a:gd name="connsiteX4" fmla="*/ 26263 w 105052"/>
                  <a:gd name="connsiteY4" fmla="*/ 78790 h 144447"/>
                  <a:gd name="connsiteX5" fmla="*/ 26263 w 105052"/>
                  <a:gd name="connsiteY5" fmla="*/ 131316 h 144447"/>
                  <a:gd name="connsiteX6" fmla="*/ 39395 w 105052"/>
                  <a:gd name="connsiteY6" fmla="*/ 144447 h 144447"/>
                  <a:gd name="connsiteX7" fmla="*/ 65658 w 105052"/>
                  <a:gd name="connsiteY7" fmla="*/ 144447 h 144447"/>
                  <a:gd name="connsiteX8" fmla="*/ 78790 w 105052"/>
                  <a:gd name="connsiteY8" fmla="*/ 131316 h 144447"/>
                  <a:gd name="connsiteX9" fmla="*/ 78790 w 105052"/>
                  <a:gd name="connsiteY9" fmla="*/ 78790 h 144447"/>
                  <a:gd name="connsiteX10" fmla="*/ 91921 w 105052"/>
                  <a:gd name="connsiteY10" fmla="*/ 78790 h 144447"/>
                  <a:gd name="connsiteX11" fmla="*/ 105053 w 105052"/>
                  <a:gd name="connsiteY11" fmla="*/ 65658 h 144447"/>
                  <a:gd name="connsiteX12" fmla="*/ 105053 w 105052"/>
                  <a:gd name="connsiteY12" fmla="*/ 39395 h 144447"/>
                  <a:gd name="connsiteX13" fmla="*/ 52526 w 105052"/>
                  <a:gd name="connsiteY13" fmla="*/ 0 h 14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052" h="144447">
                    <a:moveTo>
                      <a:pt x="52526" y="0"/>
                    </a:moveTo>
                    <a:cubicBezTo>
                      <a:pt x="23070" y="0"/>
                      <a:pt x="0" y="17299"/>
                      <a:pt x="0" y="39395"/>
                    </a:cubicBezTo>
                    <a:lnTo>
                      <a:pt x="0" y="65658"/>
                    </a:lnTo>
                    <a:cubicBezTo>
                      <a:pt x="0" y="72916"/>
                      <a:pt x="5874" y="78790"/>
                      <a:pt x="13132" y="78790"/>
                    </a:cubicBezTo>
                    <a:lnTo>
                      <a:pt x="26263" y="78790"/>
                    </a:lnTo>
                    <a:lnTo>
                      <a:pt x="26263" y="131316"/>
                    </a:lnTo>
                    <a:cubicBezTo>
                      <a:pt x="26263" y="138574"/>
                      <a:pt x="32137" y="144447"/>
                      <a:pt x="39395" y="144447"/>
                    </a:cubicBezTo>
                    <a:lnTo>
                      <a:pt x="65658" y="144447"/>
                    </a:lnTo>
                    <a:cubicBezTo>
                      <a:pt x="72917" y="144447"/>
                      <a:pt x="78790" y="138574"/>
                      <a:pt x="78790" y="131316"/>
                    </a:cubicBezTo>
                    <a:lnTo>
                      <a:pt x="78790" y="78790"/>
                    </a:lnTo>
                    <a:lnTo>
                      <a:pt x="91921" y="78790"/>
                    </a:lnTo>
                    <a:cubicBezTo>
                      <a:pt x="99180" y="78790"/>
                      <a:pt x="105053" y="72916"/>
                      <a:pt x="105053" y="65658"/>
                    </a:cubicBezTo>
                    <a:lnTo>
                      <a:pt x="105053" y="39395"/>
                    </a:lnTo>
                    <a:cubicBezTo>
                      <a:pt x="105053" y="17299"/>
                      <a:pt x="81983" y="0"/>
                      <a:pt x="52526" y="0"/>
                    </a:cubicBezTo>
                    <a:close/>
                  </a:path>
                </a:pathLst>
              </a:custGeom>
              <a:solidFill>
                <a:srgbClr val="4D8CB9"/>
              </a:solidFill>
              <a:ln w="11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747" name="Группа 746">
              <a:extLst>
                <a:ext uri="{FF2B5EF4-FFF2-40B4-BE49-F238E27FC236}">
                  <a16:creationId xmlns:a16="http://schemas.microsoft.com/office/drawing/2014/main" id="{D23370A8-28A5-C781-6FC7-A2B461DB2535}"/>
                </a:ext>
              </a:extLst>
            </p:cNvPr>
            <p:cNvGrpSpPr/>
            <p:nvPr/>
          </p:nvGrpSpPr>
          <p:grpSpPr>
            <a:xfrm>
              <a:off x="986433" y="6424823"/>
              <a:ext cx="105052" cy="210105"/>
              <a:chOff x="986433" y="6424823"/>
              <a:chExt cx="105052" cy="210105"/>
            </a:xfrm>
          </p:grpSpPr>
          <p:sp>
            <p:nvSpPr>
              <p:cNvPr id="766" name="Полилиния: фигура 765">
                <a:extLst>
                  <a:ext uri="{FF2B5EF4-FFF2-40B4-BE49-F238E27FC236}">
                    <a16:creationId xmlns:a16="http://schemas.microsoft.com/office/drawing/2014/main" id="{FE207FEB-E776-2FDF-D25B-B12303CE4205}"/>
                  </a:ext>
                </a:extLst>
              </p:cNvPr>
              <p:cNvSpPr/>
              <p:nvPr/>
            </p:nvSpPr>
            <p:spPr>
              <a:xfrm>
                <a:off x="1012698" y="6424823"/>
                <a:ext cx="52526" cy="52526"/>
              </a:xfrm>
              <a:custGeom>
                <a:avLst/>
                <a:gdLst>
                  <a:gd name="connsiteX0" fmla="*/ 26263 w 52526"/>
                  <a:gd name="connsiteY0" fmla="*/ 52526 h 52526"/>
                  <a:gd name="connsiteX1" fmla="*/ 52527 w 52526"/>
                  <a:gd name="connsiteY1" fmla="*/ 26263 h 52526"/>
                  <a:gd name="connsiteX2" fmla="*/ 26263 w 52526"/>
                  <a:gd name="connsiteY2" fmla="*/ 0 h 52526"/>
                  <a:gd name="connsiteX3" fmla="*/ 0 w 52526"/>
                  <a:gd name="connsiteY3" fmla="*/ 26263 h 52526"/>
                  <a:gd name="connsiteX4" fmla="*/ 26263 w 52526"/>
                  <a:gd name="connsiteY4" fmla="*/ 52526 h 5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26" h="52526">
                    <a:moveTo>
                      <a:pt x="26263" y="52526"/>
                    </a:moveTo>
                    <a:cubicBezTo>
                      <a:pt x="40780" y="52526"/>
                      <a:pt x="52527" y="40780"/>
                      <a:pt x="52527" y="26263"/>
                    </a:cubicBezTo>
                    <a:cubicBezTo>
                      <a:pt x="52527" y="11747"/>
                      <a:pt x="40780" y="0"/>
                      <a:pt x="26263" y="0"/>
                    </a:cubicBezTo>
                    <a:cubicBezTo>
                      <a:pt x="11747" y="0"/>
                      <a:pt x="0" y="11747"/>
                      <a:pt x="0" y="26263"/>
                    </a:cubicBezTo>
                    <a:cubicBezTo>
                      <a:pt x="0" y="40780"/>
                      <a:pt x="11747" y="52526"/>
                      <a:pt x="26263" y="52526"/>
                    </a:cubicBezTo>
                    <a:close/>
                  </a:path>
                </a:pathLst>
              </a:custGeom>
              <a:solidFill>
                <a:srgbClr val="4D8CB9"/>
              </a:solidFill>
              <a:ln w="11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767" name="Полилиния: фигура 766">
                <a:extLst>
                  <a:ext uri="{FF2B5EF4-FFF2-40B4-BE49-F238E27FC236}">
                    <a16:creationId xmlns:a16="http://schemas.microsoft.com/office/drawing/2014/main" id="{715BE38E-BFCF-A93B-C41E-B34532CE334E}"/>
                  </a:ext>
                </a:extLst>
              </p:cNvPr>
              <p:cNvSpPr/>
              <p:nvPr/>
            </p:nvSpPr>
            <p:spPr>
              <a:xfrm>
                <a:off x="986433" y="6490481"/>
                <a:ext cx="105052" cy="144447"/>
              </a:xfrm>
              <a:custGeom>
                <a:avLst/>
                <a:gdLst>
                  <a:gd name="connsiteX0" fmla="*/ 52526 w 105052"/>
                  <a:gd name="connsiteY0" fmla="*/ 0 h 144447"/>
                  <a:gd name="connsiteX1" fmla="*/ 0 w 105052"/>
                  <a:gd name="connsiteY1" fmla="*/ 39395 h 144447"/>
                  <a:gd name="connsiteX2" fmla="*/ 0 w 105052"/>
                  <a:gd name="connsiteY2" fmla="*/ 65658 h 144447"/>
                  <a:gd name="connsiteX3" fmla="*/ 13132 w 105052"/>
                  <a:gd name="connsiteY3" fmla="*/ 78790 h 144447"/>
                  <a:gd name="connsiteX4" fmla="*/ 26263 w 105052"/>
                  <a:gd name="connsiteY4" fmla="*/ 78790 h 144447"/>
                  <a:gd name="connsiteX5" fmla="*/ 26263 w 105052"/>
                  <a:gd name="connsiteY5" fmla="*/ 131316 h 144447"/>
                  <a:gd name="connsiteX6" fmla="*/ 39395 w 105052"/>
                  <a:gd name="connsiteY6" fmla="*/ 144447 h 144447"/>
                  <a:gd name="connsiteX7" fmla="*/ 65658 w 105052"/>
                  <a:gd name="connsiteY7" fmla="*/ 144447 h 144447"/>
                  <a:gd name="connsiteX8" fmla="*/ 78790 w 105052"/>
                  <a:gd name="connsiteY8" fmla="*/ 131316 h 144447"/>
                  <a:gd name="connsiteX9" fmla="*/ 78790 w 105052"/>
                  <a:gd name="connsiteY9" fmla="*/ 78790 h 144447"/>
                  <a:gd name="connsiteX10" fmla="*/ 91921 w 105052"/>
                  <a:gd name="connsiteY10" fmla="*/ 78790 h 144447"/>
                  <a:gd name="connsiteX11" fmla="*/ 105053 w 105052"/>
                  <a:gd name="connsiteY11" fmla="*/ 65658 h 144447"/>
                  <a:gd name="connsiteX12" fmla="*/ 105053 w 105052"/>
                  <a:gd name="connsiteY12" fmla="*/ 39395 h 144447"/>
                  <a:gd name="connsiteX13" fmla="*/ 52526 w 105052"/>
                  <a:gd name="connsiteY13" fmla="*/ 0 h 14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052" h="144447">
                    <a:moveTo>
                      <a:pt x="52526" y="0"/>
                    </a:moveTo>
                    <a:cubicBezTo>
                      <a:pt x="23070" y="0"/>
                      <a:pt x="0" y="17299"/>
                      <a:pt x="0" y="39395"/>
                    </a:cubicBezTo>
                    <a:lnTo>
                      <a:pt x="0" y="65658"/>
                    </a:lnTo>
                    <a:cubicBezTo>
                      <a:pt x="0" y="72916"/>
                      <a:pt x="5874" y="78790"/>
                      <a:pt x="13132" y="78790"/>
                    </a:cubicBezTo>
                    <a:lnTo>
                      <a:pt x="26263" y="78790"/>
                    </a:lnTo>
                    <a:lnTo>
                      <a:pt x="26263" y="131316"/>
                    </a:lnTo>
                    <a:cubicBezTo>
                      <a:pt x="26263" y="138574"/>
                      <a:pt x="32137" y="144447"/>
                      <a:pt x="39395" y="144447"/>
                    </a:cubicBezTo>
                    <a:lnTo>
                      <a:pt x="65658" y="144447"/>
                    </a:lnTo>
                    <a:cubicBezTo>
                      <a:pt x="72917" y="144447"/>
                      <a:pt x="78790" y="138574"/>
                      <a:pt x="78790" y="131316"/>
                    </a:cubicBezTo>
                    <a:lnTo>
                      <a:pt x="78790" y="78790"/>
                    </a:lnTo>
                    <a:lnTo>
                      <a:pt x="91921" y="78790"/>
                    </a:lnTo>
                    <a:cubicBezTo>
                      <a:pt x="99180" y="78790"/>
                      <a:pt x="105053" y="72916"/>
                      <a:pt x="105053" y="65658"/>
                    </a:cubicBezTo>
                    <a:lnTo>
                      <a:pt x="105053" y="39395"/>
                    </a:lnTo>
                    <a:cubicBezTo>
                      <a:pt x="105053" y="17299"/>
                      <a:pt x="81983" y="0"/>
                      <a:pt x="52526" y="0"/>
                    </a:cubicBezTo>
                    <a:close/>
                  </a:path>
                </a:pathLst>
              </a:custGeom>
              <a:solidFill>
                <a:srgbClr val="4D8CB9"/>
              </a:solidFill>
              <a:ln w="11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748" name="Группа 747">
              <a:extLst>
                <a:ext uri="{FF2B5EF4-FFF2-40B4-BE49-F238E27FC236}">
                  <a16:creationId xmlns:a16="http://schemas.microsoft.com/office/drawing/2014/main" id="{F25B8BA3-5A46-BA58-8007-E289DC86A0B4}"/>
                </a:ext>
              </a:extLst>
            </p:cNvPr>
            <p:cNvGrpSpPr/>
            <p:nvPr/>
          </p:nvGrpSpPr>
          <p:grpSpPr>
            <a:xfrm>
              <a:off x="1142527" y="6424823"/>
              <a:ext cx="105052" cy="210105"/>
              <a:chOff x="1142527" y="6424823"/>
              <a:chExt cx="105052" cy="210105"/>
            </a:xfrm>
          </p:grpSpPr>
          <p:sp>
            <p:nvSpPr>
              <p:cNvPr id="764" name="Полилиния: фигура 763">
                <a:extLst>
                  <a:ext uri="{FF2B5EF4-FFF2-40B4-BE49-F238E27FC236}">
                    <a16:creationId xmlns:a16="http://schemas.microsoft.com/office/drawing/2014/main" id="{4A23BCAE-8892-CBCC-FC6E-5B3D8E7CD791}"/>
                  </a:ext>
                </a:extLst>
              </p:cNvPr>
              <p:cNvSpPr/>
              <p:nvPr/>
            </p:nvSpPr>
            <p:spPr>
              <a:xfrm>
                <a:off x="1168792" y="6424823"/>
                <a:ext cx="52526" cy="52526"/>
              </a:xfrm>
              <a:custGeom>
                <a:avLst/>
                <a:gdLst>
                  <a:gd name="connsiteX0" fmla="*/ 26263 w 52526"/>
                  <a:gd name="connsiteY0" fmla="*/ 52526 h 52526"/>
                  <a:gd name="connsiteX1" fmla="*/ 52527 w 52526"/>
                  <a:gd name="connsiteY1" fmla="*/ 26263 h 52526"/>
                  <a:gd name="connsiteX2" fmla="*/ 26263 w 52526"/>
                  <a:gd name="connsiteY2" fmla="*/ 0 h 52526"/>
                  <a:gd name="connsiteX3" fmla="*/ 0 w 52526"/>
                  <a:gd name="connsiteY3" fmla="*/ 26263 h 52526"/>
                  <a:gd name="connsiteX4" fmla="*/ 26263 w 52526"/>
                  <a:gd name="connsiteY4" fmla="*/ 52526 h 5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26" h="52526">
                    <a:moveTo>
                      <a:pt x="26263" y="52526"/>
                    </a:moveTo>
                    <a:cubicBezTo>
                      <a:pt x="40780" y="52526"/>
                      <a:pt x="52527" y="40780"/>
                      <a:pt x="52527" y="26263"/>
                    </a:cubicBezTo>
                    <a:cubicBezTo>
                      <a:pt x="52527" y="11747"/>
                      <a:pt x="40780" y="0"/>
                      <a:pt x="26263" y="0"/>
                    </a:cubicBezTo>
                    <a:cubicBezTo>
                      <a:pt x="11747" y="0"/>
                      <a:pt x="0" y="11747"/>
                      <a:pt x="0" y="26263"/>
                    </a:cubicBezTo>
                    <a:cubicBezTo>
                      <a:pt x="0" y="40780"/>
                      <a:pt x="11747" y="52526"/>
                      <a:pt x="26263" y="52526"/>
                    </a:cubicBezTo>
                    <a:close/>
                  </a:path>
                </a:pathLst>
              </a:custGeom>
              <a:solidFill>
                <a:srgbClr val="4D8CB9"/>
              </a:solidFill>
              <a:ln w="11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765" name="Полилиния: фигура 764">
                <a:extLst>
                  <a:ext uri="{FF2B5EF4-FFF2-40B4-BE49-F238E27FC236}">
                    <a16:creationId xmlns:a16="http://schemas.microsoft.com/office/drawing/2014/main" id="{509B975A-58D3-C7C8-B110-3B146A83F58E}"/>
                  </a:ext>
                </a:extLst>
              </p:cNvPr>
              <p:cNvSpPr/>
              <p:nvPr/>
            </p:nvSpPr>
            <p:spPr>
              <a:xfrm>
                <a:off x="1142527" y="6490481"/>
                <a:ext cx="105052" cy="144447"/>
              </a:xfrm>
              <a:custGeom>
                <a:avLst/>
                <a:gdLst>
                  <a:gd name="connsiteX0" fmla="*/ 52526 w 105052"/>
                  <a:gd name="connsiteY0" fmla="*/ 0 h 144447"/>
                  <a:gd name="connsiteX1" fmla="*/ 0 w 105052"/>
                  <a:gd name="connsiteY1" fmla="*/ 39395 h 144447"/>
                  <a:gd name="connsiteX2" fmla="*/ 0 w 105052"/>
                  <a:gd name="connsiteY2" fmla="*/ 65658 h 144447"/>
                  <a:gd name="connsiteX3" fmla="*/ 13132 w 105052"/>
                  <a:gd name="connsiteY3" fmla="*/ 78790 h 144447"/>
                  <a:gd name="connsiteX4" fmla="*/ 26263 w 105052"/>
                  <a:gd name="connsiteY4" fmla="*/ 78790 h 144447"/>
                  <a:gd name="connsiteX5" fmla="*/ 26263 w 105052"/>
                  <a:gd name="connsiteY5" fmla="*/ 131316 h 144447"/>
                  <a:gd name="connsiteX6" fmla="*/ 39395 w 105052"/>
                  <a:gd name="connsiteY6" fmla="*/ 144447 h 144447"/>
                  <a:gd name="connsiteX7" fmla="*/ 65658 w 105052"/>
                  <a:gd name="connsiteY7" fmla="*/ 144447 h 144447"/>
                  <a:gd name="connsiteX8" fmla="*/ 78790 w 105052"/>
                  <a:gd name="connsiteY8" fmla="*/ 131316 h 144447"/>
                  <a:gd name="connsiteX9" fmla="*/ 78790 w 105052"/>
                  <a:gd name="connsiteY9" fmla="*/ 78790 h 144447"/>
                  <a:gd name="connsiteX10" fmla="*/ 91921 w 105052"/>
                  <a:gd name="connsiteY10" fmla="*/ 78790 h 144447"/>
                  <a:gd name="connsiteX11" fmla="*/ 105053 w 105052"/>
                  <a:gd name="connsiteY11" fmla="*/ 65658 h 144447"/>
                  <a:gd name="connsiteX12" fmla="*/ 105053 w 105052"/>
                  <a:gd name="connsiteY12" fmla="*/ 39395 h 144447"/>
                  <a:gd name="connsiteX13" fmla="*/ 52526 w 105052"/>
                  <a:gd name="connsiteY13" fmla="*/ 0 h 14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052" h="144447">
                    <a:moveTo>
                      <a:pt x="52526" y="0"/>
                    </a:moveTo>
                    <a:cubicBezTo>
                      <a:pt x="23070" y="0"/>
                      <a:pt x="0" y="17299"/>
                      <a:pt x="0" y="39395"/>
                    </a:cubicBezTo>
                    <a:lnTo>
                      <a:pt x="0" y="65658"/>
                    </a:lnTo>
                    <a:cubicBezTo>
                      <a:pt x="0" y="72916"/>
                      <a:pt x="5874" y="78790"/>
                      <a:pt x="13132" y="78790"/>
                    </a:cubicBezTo>
                    <a:lnTo>
                      <a:pt x="26263" y="78790"/>
                    </a:lnTo>
                    <a:lnTo>
                      <a:pt x="26263" y="131316"/>
                    </a:lnTo>
                    <a:cubicBezTo>
                      <a:pt x="26263" y="138574"/>
                      <a:pt x="32137" y="144447"/>
                      <a:pt x="39395" y="144447"/>
                    </a:cubicBezTo>
                    <a:lnTo>
                      <a:pt x="65658" y="144447"/>
                    </a:lnTo>
                    <a:cubicBezTo>
                      <a:pt x="72917" y="144447"/>
                      <a:pt x="78790" y="138574"/>
                      <a:pt x="78790" y="131316"/>
                    </a:cubicBezTo>
                    <a:lnTo>
                      <a:pt x="78790" y="78790"/>
                    </a:lnTo>
                    <a:lnTo>
                      <a:pt x="91921" y="78790"/>
                    </a:lnTo>
                    <a:cubicBezTo>
                      <a:pt x="99180" y="78790"/>
                      <a:pt x="105053" y="72916"/>
                      <a:pt x="105053" y="65658"/>
                    </a:cubicBezTo>
                    <a:lnTo>
                      <a:pt x="105053" y="39395"/>
                    </a:lnTo>
                    <a:cubicBezTo>
                      <a:pt x="105053" y="17299"/>
                      <a:pt x="81983" y="0"/>
                      <a:pt x="52526" y="0"/>
                    </a:cubicBezTo>
                    <a:close/>
                  </a:path>
                </a:pathLst>
              </a:custGeom>
              <a:solidFill>
                <a:srgbClr val="4D8CB9"/>
              </a:solidFill>
              <a:ln w="11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749" name="Группа 748">
              <a:extLst>
                <a:ext uri="{FF2B5EF4-FFF2-40B4-BE49-F238E27FC236}">
                  <a16:creationId xmlns:a16="http://schemas.microsoft.com/office/drawing/2014/main" id="{0EBF7657-434E-5277-CFE8-DF48C170CF44}"/>
                </a:ext>
              </a:extLst>
            </p:cNvPr>
            <p:cNvGrpSpPr/>
            <p:nvPr/>
          </p:nvGrpSpPr>
          <p:grpSpPr>
            <a:xfrm>
              <a:off x="1298621" y="6424823"/>
              <a:ext cx="105052" cy="210105"/>
              <a:chOff x="1298621" y="6424823"/>
              <a:chExt cx="105052" cy="210105"/>
            </a:xfrm>
          </p:grpSpPr>
          <p:sp>
            <p:nvSpPr>
              <p:cNvPr id="762" name="Полилиния: фигура 761">
                <a:extLst>
                  <a:ext uri="{FF2B5EF4-FFF2-40B4-BE49-F238E27FC236}">
                    <a16:creationId xmlns:a16="http://schemas.microsoft.com/office/drawing/2014/main" id="{7B39A1BA-A831-6FD8-690C-4954D5E005EE}"/>
                  </a:ext>
                </a:extLst>
              </p:cNvPr>
              <p:cNvSpPr/>
              <p:nvPr/>
            </p:nvSpPr>
            <p:spPr>
              <a:xfrm>
                <a:off x="1324886" y="6424823"/>
                <a:ext cx="52526" cy="52526"/>
              </a:xfrm>
              <a:custGeom>
                <a:avLst/>
                <a:gdLst>
                  <a:gd name="connsiteX0" fmla="*/ 26263 w 52526"/>
                  <a:gd name="connsiteY0" fmla="*/ 52526 h 52526"/>
                  <a:gd name="connsiteX1" fmla="*/ 52527 w 52526"/>
                  <a:gd name="connsiteY1" fmla="*/ 26263 h 52526"/>
                  <a:gd name="connsiteX2" fmla="*/ 26263 w 52526"/>
                  <a:gd name="connsiteY2" fmla="*/ 0 h 52526"/>
                  <a:gd name="connsiteX3" fmla="*/ 0 w 52526"/>
                  <a:gd name="connsiteY3" fmla="*/ 26263 h 52526"/>
                  <a:gd name="connsiteX4" fmla="*/ 26263 w 52526"/>
                  <a:gd name="connsiteY4" fmla="*/ 52526 h 5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26" h="52526">
                    <a:moveTo>
                      <a:pt x="26263" y="52526"/>
                    </a:moveTo>
                    <a:cubicBezTo>
                      <a:pt x="40780" y="52526"/>
                      <a:pt x="52527" y="40780"/>
                      <a:pt x="52527" y="26263"/>
                    </a:cubicBezTo>
                    <a:cubicBezTo>
                      <a:pt x="52527" y="11747"/>
                      <a:pt x="40780" y="0"/>
                      <a:pt x="26263" y="0"/>
                    </a:cubicBezTo>
                    <a:cubicBezTo>
                      <a:pt x="11747" y="0"/>
                      <a:pt x="0" y="11747"/>
                      <a:pt x="0" y="26263"/>
                    </a:cubicBezTo>
                    <a:cubicBezTo>
                      <a:pt x="0" y="40780"/>
                      <a:pt x="11747" y="52526"/>
                      <a:pt x="26263" y="52526"/>
                    </a:cubicBezTo>
                    <a:close/>
                  </a:path>
                </a:pathLst>
              </a:custGeom>
              <a:solidFill>
                <a:srgbClr val="4D8CB9"/>
              </a:solidFill>
              <a:ln w="11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763" name="Полилиния: фигура 762">
                <a:extLst>
                  <a:ext uri="{FF2B5EF4-FFF2-40B4-BE49-F238E27FC236}">
                    <a16:creationId xmlns:a16="http://schemas.microsoft.com/office/drawing/2014/main" id="{5C480D81-5700-01A4-36B9-3A636D90C3BE}"/>
                  </a:ext>
                </a:extLst>
              </p:cNvPr>
              <p:cNvSpPr/>
              <p:nvPr/>
            </p:nvSpPr>
            <p:spPr>
              <a:xfrm>
                <a:off x="1298621" y="6490481"/>
                <a:ext cx="105052" cy="144447"/>
              </a:xfrm>
              <a:custGeom>
                <a:avLst/>
                <a:gdLst>
                  <a:gd name="connsiteX0" fmla="*/ 52526 w 105052"/>
                  <a:gd name="connsiteY0" fmla="*/ 0 h 144447"/>
                  <a:gd name="connsiteX1" fmla="*/ 0 w 105052"/>
                  <a:gd name="connsiteY1" fmla="*/ 39395 h 144447"/>
                  <a:gd name="connsiteX2" fmla="*/ 0 w 105052"/>
                  <a:gd name="connsiteY2" fmla="*/ 65658 h 144447"/>
                  <a:gd name="connsiteX3" fmla="*/ 13132 w 105052"/>
                  <a:gd name="connsiteY3" fmla="*/ 78790 h 144447"/>
                  <a:gd name="connsiteX4" fmla="*/ 26263 w 105052"/>
                  <a:gd name="connsiteY4" fmla="*/ 78790 h 144447"/>
                  <a:gd name="connsiteX5" fmla="*/ 26263 w 105052"/>
                  <a:gd name="connsiteY5" fmla="*/ 131316 h 144447"/>
                  <a:gd name="connsiteX6" fmla="*/ 39395 w 105052"/>
                  <a:gd name="connsiteY6" fmla="*/ 144447 h 144447"/>
                  <a:gd name="connsiteX7" fmla="*/ 65658 w 105052"/>
                  <a:gd name="connsiteY7" fmla="*/ 144447 h 144447"/>
                  <a:gd name="connsiteX8" fmla="*/ 78790 w 105052"/>
                  <a:gd name="connsiteY8" fmla="*/ 131316 h 144447"/>
                  <a:gd name="connsiteX9" fmla="*/ 78790 w 105052"/>
                  <a:gd name="connsiteY9" fmla="*/ 78790 h 144447"/>
                  <a:gd name="connsiteX10" fmla="*/ 91921 w 105052"/>
                  <a:gd name="connsiteY10" fmla="*/ 78790 h 144447"/>
                  <a:gd name="connsiteX11" fmla="*/ 105053 w 105052"/>
                  <a:gd name="connsiteY11" fmla="*/ 65658 h 144447"/>
                  <a:gd name="connsiteX12" fmla="*/ 105053 w 105052"/>
                  <a:gd name="connsiteY12" fmla="*/ 39395 h 144447"/>
                  <a:gd name="connsiteX13" fmla="*/ 52526 w 105052"/>
                  <a:gd name="connsiteY13" fmla="*/ 0 h 14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052" h="144447">
                    <a:moveTo>
                      <a:pt x="52526" y="0"/>
                    </a:moveTo>
                    <a:cubicBezTo>
                      <a:pt x="23070" y="0"/>
                      <a:pt x="0" y="17299"/>
                      <a:pt x="0" y="39395"/>
                    </a:cubicBezTo>
                    <a:lnTo>
                      <a:pt x="0" y="65658"/>
                    </a:lnTo>
                    <a:cubicBezTo>
                      <a:pt x="0" y="72916"/>
                      <a:pt x="5874" y="78790"/>
                      <a:pt x="13132" y="78790"/>
                    </a:cubicBezTo>
                    <a:lnTo>
                      <a:pt x="26263" y="78790"/>
                    </a:lnTo>
                    <a:lnTo>
                      <a:pt x="26263" y="131316"/>
                    </a:lnTo>
                    <a:cubicBezTo>
                      <a:pt x="26263" y="138574"/>
                      <a:pt x="32137" y="144447"/>
                      <a:pt x="39395" y="144447"/>
                    </a:cubicBezTo>
                    <a:lnTo>
                      <a:pt x="65658" y="144447"/>
                    </a:lnTo>
                    <a:cubicBezTo>
                      <a:pt x="72917" y="144447"/>
                      <a:pt x="78790" y="138574"/>
                      <a:pt x="78790" y="131316"/>
                    </a:cubicBezTo>
                    <a:lnTo>
                      <a:pt x="78790" y="78790"/>
                    </a:lnTo>
                    <a:lnTo>
                      <a:pt x="91921" y="78790"/>
                    </a:lnTo>
                    <a:cubicBezTo>
                      <a:pt x="99180" y="78790"/>
                      <a:pt x="105053" y="72916"/>
                      <a:pt x="105053" y="65658"/>
                    </a:cubicBezTo>
                    <a:lnTo>
                      <a:pt x="105053" y="39395"/>
                    </a:lnTo>
                    <a:cubicBezTo>
                      <a:pt x="105053" y="17299"/>
                      <a:pt x="81983" y="0"/>
                      <a:pt x="52526" y="0"/>
                    </a:cubicBezTo>
                    <a:close/>
                  </a:path>
                </a:pathLst>
              </a:custGeom>
              <a:solidFill>
                <a:srgbClr val="4D8CB9"/>
              </a:solidFill>
              <a:ln w="11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750" name="Группа 749">
              <a:extLst>
                <a:ext uri="{FF2B5EF4-FFF2-40B4-BE49-F238E27FC236}">
                  <a16:creationId xmlns:a16="http://schemas.microsoft.com/office/drawing/2014/main" id="{163B4135-4F49-7C48-C82A-887B0DCC5FA9}"/>
                </a:ext>
              </a:extLst>
            </p:cNvPr>
            <p:cNvGrpSpPr/>
            <p:nvPr/>
          </p:nvGrpSpPr>
          <p:grpSpPr>
            <a:xfrm>
              <a:off x="1454715" y="6424823"/>
              <a:ext cx="105052" cy="210105"/>
              <a:chOff x="1454715" y="6424823"/>
              <a:chExt cx="105052" cy="210105"/>
            </a:xfrm>
          </p:grpSpPr>
          <p:sp>
            <p:nvSpPr>
              <p:cNvPr id="760" name="Полилиния: фигура 759">
                <a:extLst>
                  <a:ext uri="{FF2B5EF4-FFF2-40B4-BE49-F238E27FC236}">
                    <a16:creationId xmlns:a16="http://schemas.microsoft.com/office/drawing/2014/main" id="{5393437B-09E4-9F63-CAA1-9AA289A8C5E7}"/>
                  </a:ext>
                </a:extLst>
              </p:cNvPr>
              <p:cNvSpPr/>
              <p:nvPr/>
            </p:nvSpPr>
            <p:spPr>
              <a:xfrm>
                <a:off x="1480980" y="6424823"/>
                <a:ext cx="52526" cy="52526"/>
              </a:xfrm>
              <a:custGeom>
                <a:avLst/>
                <a:gdLst>
                  <a:gd name="connsiteX0" fmla="*/ 26263 w 52526"/>
                  <a:gd name="connsiteY0" fmla="*/ 52526 h 52526"/>
                  <a:gd name="connsiteX1" fmla="*/ 52527 w 52526"/>
                  <a:gd name="connsiteY1" fmla="*/ 26263 h 52526"/>
                  <a:gd name="connsiteX2" fmla="*/ 26263 w 52526"/>
                  <a:gd name="connsiteY2" fmla="*/ 0 h 52526"/>
                  <a:gd name="connsiteX3" fmla="*/ 0 w 52526"/>
                  <a:gd name="connsiteY3" fmla="*/ 26263 h 52526"/>
                  <a:gd name="connsiteX4" fmla="*/ 26263 w 52526"/>
                  <a:gd name="connsiteY4" fmla="*/ 52526 h 5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26" h="52526">
                    <a:moveTo>
                      <a:pt x="26263" y="52526"/>
                    </a:moveTo>
                    <a:cubicBezTo>
                      <a:pt x="40780" y="52526"/>
                      <a:pt x="52527" y="40780"/>
                      <a:pt x="52527" y="26263"/>
                    </a:cubicBezTo>
                    <a:cubicBezTo>
                      <a:pt x="52527" y="11747"/>
                      <a:pt x="40780" y="0"/>
                      <a:pt x="26263" y="0"/>
                    </a:cubicBezTo>
                    <a:cubicBezTo>
                      <a:pt x="11747" y="0"/>
                      <a:pt x="0" y="11747"/>
                      <a:pt x="0" y="26263"/>
                    </a:cubicBezTo>
                    <a:cubicBezTo>
                      <a:pt x="0" y="40780"/>
                      <a:pt x="11747" y="52526"/>
                      <a:pt x="26263" y="52526"/>
                    </a:cubicBezTo>
                    <a:close/>
                  </a:path>
                </a:pathLst>
              </a:custGeom>
              <a:solidFill>
                <a:srgbClr val="4D8CB9"/>
              </a:solidFill>
              <a:ln w="11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761" name="Полилиния: фигура 760">
                <a:extLst>
                  <a:ext uri="{FF2B5EF4-FFF2-40B4-BE49-F238E27FC236}">
                    <a16:creationId xmlns:a16="http://schemas.microsoft.com/office/drawing/2014/main" id="{5033DFEC-A678-7258-3296-AF39C791DC77}"/>
                  </a:ext>
                </a:extLst>
              </p:cNvPr>
              <p:cNvSpPr/>
              <p:nvPr/>
            </p:nvSpPr>
            <p:spPr>
              <a:xfrm>
                <a:off x="1454715" y="6490481"/>
                <a:ext cx="105052" cy="144447"/>
              </a:xfrm>
              <a:custGeom>
                <a:avLst/>
                <a:gdLst>
                  <a:gd name="connsiteX0" fmla="*/ 52526 w 105052"/>
                  <a:gd name="connsiteY0" fmla="*/ 0 h 144447"/>
                  <a:gd name="connsiteX1" fmla="*/ 0 w 105052"/>
                  <a:gd name="connsiteY1" fmla="*/ 39395 h 144447"/>
                  <a:gd name="connsiteX2" fmla="*/ 0 w 105052"/>
                  <a:gd name="connsiteY2" fmla="*/ 65658 h 144447"/>
                  <a:gd name="connsiteX3" fmla="*/ 13132 w 105052"/>
                  <a:gd name="connsiteY3" fmla="*/ 78790 h 144447"/>
                  <a:gd name="connsiteX4" fmla="*/ 26263 w 105052"/>
                  <a:gd name="connsiteY4" fmla="*/ 78790 h 144447"/>
                  <a:gd name="connsiteX5" fmla="*/ 26263 w 105052"/>
                  <a:gd name="connsiteY5" fmla="*/ 131316 h 144447"/>
                  <a:gd name="connsiteX6" fmla="*/ 39395 w 105052"/>
                  <a:gd name="connsiteY6" fmla="*/ 144447 h 144447"/>
                  <a:gd name="connsiteX7" fmla="*/ 65658 w 105052"/>
                  <a:gd name="connsiteY7" fmla="*/ 144447 h 144447"/>
                  <a:gd name="connsiteX8" fmla="*/ 78790 w 105052"/>
                  <a:gd name="connsiteY8" fmla="*/ 131316 h 144447"/>
                  <a:gd name="connsiteX9" fmla="*/ 78790 w 105052"/>
                  <a:gd name="connsiteY9" fmla="*/ 78790 h 144447"/>
                  <a:gd name="connsiteX10" fmla="*/ 91921 w 105052"/>
                  <a:gd name="connsiteY10" fmla="*/ 78790 h 144447"/>
                  <a:gd name="connsiteX11" fmla="*/ 105053 w 105052"/>
                  <a:gd name="connsiteY11" fmla="*/ 65658 h 144447"/>
                  <a:gd name="connsiteX12" fmla="*/ 105053 w 105052"/>
                  <a:gd name="connsiteY12" fmla="*/ 39395 h 144447"/>
                  <a:gd name="connsiteX13" fmla="*/ 52526 w 105052"/>
                  <a:gd name="connsiteY13" fmla="*/ 0 h 14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052" h="144447">
                    <a:moveTo>
                      <a:pt x="52526" y="0"/>
                    </a:moveTo>
                    <a:cubicBezTo>
                      <a:pt x="23070" y="0"/>
                      <a:pt x="0" y="17299"/>
                      <a:pt x="0" y="39395"/>
                    </a:cubicBezTo>
                    <a:lnTo>
                      <a:pt x="0" y="65658"/>
                    </a:lnTo>
                    <a:cubicBezTo>
                      <a:pt x="0" y="72916"/>
                      <a:pt x="5874" y="78790"/>
                      <a:pt x="13132" y="78790"/>
                    </a:cubicBezTo>
                    <a:lnTo>
                      <a:pt x="26263" y="78790"/>
                    </a:lnTo>
                    <a:lnTo>
                      <a:pt x="26263" y="131316"/>
                    </a:lnTo>
                    <a:cubicBezTo>
                      <a:pt x="26263" y="138574"/>
                      <a:pt x="32137" y="144447"/>
                      <a:pt x="39395" y="144447"/>
                    </a:cubicBezTo>
                    <a:lnTo>
                      <a:pt x="65658" y="144447"/>
                    </a:lnTo>
                    <a:cubicBezTo>
                      <a:pt x="72917" y="144447"/>
                      <a:pt x="78790" y="138574"/>
                      <a:pt x="78790" y="131316"/>
                    </a:cubicBezTo>
                    <a:lnTo>
                      <a:pt x="78790" y="78790"/>
                    </a:lnTo>
                    <a:lnTo>
                      <a:pt x="91921" y="78790"/>
                    </a:lnTo>
                    <a:cubicBezTo>
                      <a:pt x="99180" y="78790"/>
                      <a:pt x="105053" y="72916"/>
                      <a:pt x="105053" y="65658"/>
                    </a:cubicBezTo>
                    <a:lnTo>
                      <a:pt x="105053" y="39395"/>
                    </a:lnTo>
                    <a:cubicBezTo>
                      <a:pt x="105053" y="17299"/>
                      <a:pt x="81983" y="0"/>
                      <a:pt x="52526" y="0"/>
                    </a:cubicBezTo>
                    <a:close/>
                  </a:path>
                </a:pathLst>
              </a:custGeom>
              <a:solidFill>
                <a:srgbClr val="4D8CB9"/>
              </a:solidFill>
              <a:ln w="11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751" name="Группа 750">
              <a:extLst>
                <a:ext uri="{FF2B5EF4-FFF2-40B4-BE49-F238E27FC236}">
                  <a16:creationId xmlns:a16="http://schemas.microsoft.com/office/drawing/2014/main" id="{D428B888-0828-0D3F-77E6-CD2F8B8B9820}"/>
                </a:ext>
              </a:extLst>
            </p:cNvPr>
            <p:cNvGrpSpPr/>
            <p:nvPr/>
          </p:nvGrpSpPr>
          <p:grpSpPr>
            <a:xfrm>
              <a:off x="1610809" y="6424823"/>
              <a:ext cx="105052" cy="210105"/>
              <a:chOff x="1610809" y="6424823"/>
              <a:chExt cx="105052" cy="210105"/>
            </a:xfrm>
          </p:grpSpPr>
          <p:sp>
            <p:nvSpPr>
              <p:cNvPr id="758" name="Полилиния: фигура 757">
                <a:extLst>
                  <a:ext uri="{FF2B5EF4-FFF2-40B4-BE49-F238E27FC236}">
                    <a16:creationId xmlns:a16="http://schemas.microsoft.com/office/drawing/2014/main" id="{B8E5F090-EB2F-8A1B-6654-9EB0D6992FA9}"/>
                  </a:ext>
                </a:extLst>
              </p:cNvPr>
              <p:cNvSpPr/>
              <p:nvPr/>
            </p:nvSpPr>
            <p:spPr>
              <a:xfrm>
                <a:off x="1637074" y="6424823"/>
                <a:ext cx="52526" cy="52526"/>
              </a:xfrm>
              <a:custGeom>
                <a:avLst/>
                <a:gdLst>
                  <a:gd name="connsiteX0" fmla="*/ 26263 w 52526"/>
                  <a:gd name="connsiteY0" fmla="*/ 52526 h 52526"/>
                  <a:gd name="connsiteX1" fmla="*/ 52527 w 52526"/>
                  <a:gd name="connsiteY1" fmla="*/ 26263 h 52526"/>
                  <a:gd name="connsiteX2" fmla="*/ 26263 w 52526"/>
                  <a:gd name="connsiteY2" fmla="*/ 0 h 52526"/>
                  <a:gd name="connsiteX3" fmla="*/ 0 w 52526"/>
                  <a:gd name="connsiteY3" fmla="*/ 26263 h 52526"/>
                  <a:gd name="connsiteX4" fmla="*/ 26263 w 52526"/>
                  <a:gd name="connsiteY4" fmla="*/ 52526 h 5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26" h="52526">
                    <a:moveTo>
                      <a:pt x="26263" y="52526"/>
                    </a:moveTo>
                    <a:cubicBezTo>
                      <a:pt x="40780" y="52526"/>
                      <a:pt x="52527" y="40780"/>
                      <a:pt x="52527" y="26263"/>
                    </a:cubicBezTo>
                    <a:cubicBezTo>
                      <a:pt x="52527" y="11747"/>
                      <a:pt x="40780" y="0"/>
                      <a:pt x="26263" y="0"/>
                    </a:cubicBezTo>
                    <a:cubicBezTo>
                      <a:pt x="11747" y="0"/>
                      <a:pt x="0" y="11747"/>
                      <a:pt x="0" y="26263"/>
                    </a:cubicBezTo>
                    <a:cubicBezTo>
                      <a:pt x="0" y="40780"/>
                      <a:pt x="11747" y="52526"/>
                      <a:pt x="26263" y="52526"/>
                    </a:cubicBezTo>
                    <a:close/>
                  </a:path>
                </a:pathLst>
              </a:custGeom>
              <a:solidFill>
                <a:srgbClr val="4D8CB9"/>
              </a:solidFill>
              <a:ln w="11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759" name="Полилиния: фигура 758">
                <a:extLst>
                  <a:ext uri="{FF2B5EF4-FFF2-40B4-BE49-F238E27FC236}">
                    <a16:creationId xmlns:a16="http://schemas.microsoft.com/office/drawing/2014/main" id="{9C0F2214-9D4A-6455-AC9F-814DD6CD5477}"/>
                  </a:ext>
                </a:extLst>
              </p:cNvPr>
              <p:cNvSpPr/>
              <p:nvPr/>
            </p:nvSpPr>
            <p:spPr>
              <a:xfrm>
                <a:off x="1610809" y="6490481"/>
                <a:ext cx="105052" cy="144447"/>
              </a:xfrm>
              <a:custGeom>
                <a:avLst/>
                <a:gdLst>
                  <a:gd name="connsiteX0" fmla="*/ 52526 w 105052"/>
                  <a:gd name="connsiteY0" fmla="*/ 0 h 144447"/>
                  <a:gd name="connsiteX1" fmla="*/ 0 w 105052"/>
                  <a:gd name="connsiteY1" fmla="*/ 39395 h 144447"/>
                  <a:gd name="connsiteX2" fmla="*/ 0 w 105052"/>
                  <a:gd name="connsiteY2" fmla="*/ 65658 h 144447"/>
                  <a:gd name="connsiteX3" fmla="*/ 13132 w 105052"/>
                  <a:gd name="connsiteY3" fmla="*/ 78790 h 144447"/>
                  <a:gd name="connsiteX4" fmla="*/ 26263 w 105052"/>
                  <a:gd name="connsiteY4" fmla="*/ 78790 h 144447"/>
                  <a:gd name="connsiteX5" fmla="*/ 26263 w 105052"/>
                  <a:gd name="connsiteY5" fmla="*/ 131316 h 144447"/>
                  <a:gd name="connsiteX6" fmla="*/ 39395 w 105052"/>
                  <a:gd name="connsiteY6" fmla="*/ 144447 h 144447"/>
                  <a:gd name="connsiteX7" fmla="*/ 65658 w 105052"/>
                  <a:gd name="connsiteY7" fmla="*/ 144447 h 144447"/>
                  <a:gd name="connsiteX8" fmla="*/ 78790 w 105052"/>
                  <a:gd name="connsiteY8" fmla="*/ 131316 h 144447"/>
                  <a:gd name="connsiteX9" fmla="*/ 78790 w 105052"/>
                  <a:gd name="connsiteY9" fmla="*/ 78790 h 144447"/>
                  <a:gd name="connsiteX10" fmla="*/ 91921 w 105052"/>
                  <a:gd name="connsiteY10" fmla="*/ 78790 h 144447"/>
                  <a:gd name="connsiteX11" fmla="*/ 105053 w 105052"/>
                  <a:gd name="connsiteY11" fmla="*/ 65658 h 144447"/>
                  <a:gd name="connsiteX12" fmla="*/ 105053 w 105052"/>
                  <a:gd name="connsiteY12" fmla="*/ 39395 h 144447"/>
                  <a:gd name="connsiteX13" fmla="*/ 52526 w 105052"/>
                  <a:gd name="connsiteY13" fmla="*/ 0 h 14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052" h="144447">
                    <a:moveTo>
                      <a:pt x="52526" y="0"/>
                    </a:moveTo>
                    <a:cubicBezTo>
                      <a:pt x="23070" y="0"/>
                      <a:pt x="0" y="17299"/>
                      <a:pt x="0" y="39395"/>
                    </a:cubicBezTo>
                    <a:lnTo>
                      <a:pt x="0" y="65658"/>
                    </a:lnTo>
                    <a:cubicBezTo>
                      <a:pt x="0" y="72916"/>
                      <a:pt x="5874" y="78790"/>
                      <a:pt x="13132" y="78790"/>
                    </a:cubicBezTo>
                    <a:lnTo>
                      <a:pt x="26263" y="78790"/>
                    </a:lnTo>
                    <a:lnTo>
                      <a:pt x="26263" y="131316"/>
                    </a:lnTo>
                    <a:cubicBezTo>
                      <a:pt x="26263" y="138574"/>
                      <a:pt x="32137" y="144447"/>
                      <a:pt x="39395" y="144447"/>
                    </a:cubicBezTo>
                    <a:lnTo>
                      <a:pt x="65658" y="144447"/>
                    </a:lnTo>
                    <a:cubicBezTo>
                      <a:pt x="72917" y="144447"/>
                      <a:pt x="78790" y="138574"/>
                      <a:pt x="78790" y="131316"/>
                    </a:cubicBezTo>
                    <a:lnTo>
                      <a:pt x="78790" y="78790"/>
                    </a:lnTo>
                    <a:lnTo>
                      <a:pt x="91921" y="78790"/>
                    </a:lnTo>
                    <a:cubicBezTo>
                      <a:pt x="99180" y="78790"/>
                      <a:pt x="105053" y="72916"/>
                      <a:pt x="105053" y="65658"/>
                    </a:cubicBezTo>
                    <a:lnTo>
                      <a:pt x="105053" y="39395"/>
                    </a:lnTo>
                    <a:cubicBezTo>
                      <a:pt x="105053" y="17299"/>
                      <a:pt x="81983" y="0"/>
                      <a:pt x="52526" y="0"/>
                    </a:cubicBezTo>
                    <a:close/>
                  </a:path>
                </a:pathLst>
              </a:custGeom>
              <a:solidFill>
                <a:srgbClr val="4D8CB9"/>
              </a:solidFill>
              <a:ln w="11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752" name="Группа 751">
              <a:extLst>
                <a:ext uri="{FF2B5EF4-FFF2-40B4-BE49-F238E27FC236}">
                  <a16:creationId xmlns:a16="http://schemas.microsoft.com/office/drawing/2014/main" id="{B375BFB8-86A8-4E25-A54B-EA7D99C08945}"/>
                </a:ext>
              </a:extLst>
            </p:cNvPr>
            <p:cNvGrpSpPr/>
            <p:nvPr/>
          </p:nvGrpSpPr>
          <p:grpSpPr>
            <a:xfrm>
              <a:off x="1766903" y="6424823"/>
              <a:ext cx="105052" cy="210105"/>
              <a:chOff x="1766903" y="6424823"/>
              <a:chExt cx="105052" cy="210105"/>
            </a:xfrm>
          </p:grpSpPr>
          <p:sp>
            <p:nvSpPr>
              <p:cNvPr id="756" name="Полилиния: фигура 755">
                <a:extLst>
                  <a:ext uri="{FF2B5EF4-FFF2-40B4-BE49-F238E27FC236}">
                    <a16:creationId xmlns:a16="http://schemas.microsoft.com/office/drawing/2014/main" id="{52FC5982-C947-42A6-CED3-413E8AA03C26}"/>
                  </a:ext>
                </a:extLst>
              </p:cNvPr>
              <p:cNvSpPr/>
              <p:nvPr/>
            </p:nvSpPr>
            <p:spPr>
              <a:xfrm>
                <a:off x="1793168" y="6424823"/>
                <a:ext cx="52526" cy="52526"/>
              </a:xfrm>
              <a:custGeom>
                <a:avLst/>
                <a:gdLst>
                  <a:gd name="connsiteX0" fmla="*/ 26263 w 52526"/>
                  <a:gd name="connsiteY0" fmla="*/ 52526 h 52526"/>
                  <a:gd name="connsiteX1" fmla="*/ 52527 w 52526"/>
                  <a:gd name="connsiteY1" fmla="*/ 26263 h 52526"/>
                  <a:gd name="connsiteX2" fmla="*/ 26263 w 52526"/>
                  <a:gd name="connsiteY2" fmla="*/ 0 h 52526"/>
                  <a:gd name="connsiteX3" fmla="*/ 0 w 52526"/>
                  <a:gd name="connsiteY3" fmla="*/ 26263 h 52526"/>
                  <a:gd name="connsiteX4" fmla="*/ 26263 w 52526"/>
                  <a:gd name="connsiteY4" fmla="*/ 52526 h 5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26" h="52526">
                    <a:moveTo>
                      <a:pt x="26263" y="52526"/>
                    </a:moveTo>
                    <a:cubicBezTo>
                      <a:pt x="40780" y="52526"/>
                      <a:pt x="52527" y="40780"/>
                      <a:pt x="52527" y="26263"/>
                    </a:cubicBezTo>
                    <a:cubicBezTo>
                      <a:pt x="52527" y="11747"/>
                      <a:pt x="40780" y="0"/>
                      <a:pt x="26263" y="0"/>
                    </a:cubicBezTo>
                    <a:cubicBezTo>
                      <a:pt x="11747" y="0"/>
                      <a:pt x="0" y="11747"/>
                      <a:pt x="0" y="26263"/>
                    </a:cubicBezTo>
                    <a:cubicBezTo>
                      <a:pt x="0" y="40780"/>
                      <a:pt x="11747" y="52526"/>
                      <a:pt x="26263" y="52526"/>
                    </a:cubicBezTo>
                    <a:close/>
                  </a:path>
                </a:pathLst>
              </a:custGeom>
              <a:solidFill>
                <a:srgbClr val="4D8CB9"/>
              </a:solidFill>
              <a:ln w="11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757" name="Полилиния: фигура 756">
                <a:extLst>
                  <a:ext uri="{FF2B5EF4-FFF2-40B4-BE49-F238E27FC236}">
                    <a16:creationId xmlns:a16="http://schemas.microsoft.com/office/drawing/2014/main" id="{E87CCC9B-728A-ED80-23C8-50DB71E37202}"/>
                  </a:ext>
                </a:extLst>
              </p:cNvPr>
              <p:cNvSpPr/>
              <p:nvPr/>
            </p:nvSpPr>
            <p:spPr>
              <a:xfrm>
                <a:off x="1766903" y="6490481"/>
                <a:ext cx="105052" cy="144447"/>
              </a:xfrm>
              <a:custGeom>
                <a:avLst/>
                <a:gdLst>
                  <a:gd name="connsiteX0" fmla="*/ 52526 w 105052"/>
                  <a:gd name="connsiteY0" fmla="*/ 0 h 144447"/>
                  <a:gd name="connsiteX1" fmla="*/ 0 w 105052"/>
                  <a:gd name="connsiteY1" fmla="*/ 39395 h 144447"/>
                  <a:gd name="connsiteX2" fmla="*/ 0 w 105052"/>
                  <a:gd name="connsiteY2" fmla="*/ 65658 h 144447"/>
                  <a:gd name="connsiteX3" fmla="*/ 13132 w 105052"/>
                  <a:gd name="connsiteY3" fmla="*/ 78790 h 144447"/>
                  <a:gd name="connsiteX4" fmla="*/ 26263 w 105052"/>
                  <a:gd name="connsiteY4" fmla="*/ 78790 h 144447"/>
                  <a:gd name="connsiteX5" fmla="*/ 26263 w 105052"/>
                  <a:gd name="connsiteY5" fmla="*/ 131316 h 144447"/>
                  <a:gd name="connsiteX6" fmla="*/ 39395 w 105052"/>
                  <a:gd name="connsiteY6" fmla="*/ 144447 h 144447"/>
                  <a:gd name="connsiteX7" fmla="*/ 65658 w 105052"/>
                  <a:gd name="connsiteY7" fmla="*/ 144447 h 144447"/>
                  <a:gd name="connsiteX8" fmla="*/ 78790 w 105052"/>
                  <a:gd name="connsiteY8" fmla="*/ 131316 h 144447"/>
                  <a:gd name="connsiteX9" fmla="*/ 78790 w 105052"/>
                  <a:gd name="connsiteY9" fmla="*/ 78790 h 144447"/>
                  <a:gd name="connsiteX10" fmla="*/ 91921 w 105052"/>
                  <a:gd name="connsiteY10" fmla="*/ 78790 h 144447"/>
                  <a:gd name="connsiteX11" fmla="*/ 105053 w 105052"/>
                  <a:gd name="connsiteY11" fmla="*/ 65658 h 144447"/>
                  <a:gd name="connsiteX12" fmla="*/ 105053 w 105052"/>
                  <a:gd name="connsiteY12" fmla="*/ 39395 h 144447"/>
                  <a:gd name="connsiteX13" fmla="*/ 52526 w 105052"/>
                  <a:gd name="connsiteY13" fmla="*/ 0 h 14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052" h="144447">
                    <a:moveTo>
                      <a:pt x="52526" y="0"/>
                    </a:moveTo>
                    <a:cubicBezTo>
                      <a:pt x="23070" y="0"/>
                      <a:pt x="0" y="17299"/>
                      <a:pt x="0" y="39395"/>
                    </a:cubicBezTo>
                    <a:lnTo>
                      <a:pt x="0" y="65658"/>
                    </a:lnTo>
                    <a:cubicBezTo>
                      <a:pt x="0" y="72916"/>
                      <a:pt x="5874" y="78790"/>
                      <a:pt x="13132" y="78790"/>
                    </a:cubicBezTo>
                    <a:lnTo>
                      <a:pt x="26263" y="78790"/>
                    </a:lnTo>
                    <a:lnTo>
                      <a:pt x="26263" y="131316"/>
                    </a:lnTo>
                    <a:cubicBezTo>
                      <a:pt x="26263" y="138574"/>
                      <a:pt x="32137" y="144447"/>
                      <a:pt x="39395" y="144447"/>
                    </a:cubicBezTo>
                    <a:lnTo>
                      <a:pt x="65658" y="144447"/>
                    </a:lnTo>
                    <a:cubicBezTo>
                      <a:pt x="72917" y="144447"/>
                      <a:pt x="78790" y="138574"/>
                      <a:pt x="78790" y="131316"/>
                    </a:cubicBezTo>
                    <a:lnTo>
                      <a:pt x="78790" y="78790"/>
                    </a:lnTo>
                    <a:lnTo>
                      <a:pt x="91921" y="78790"/>
                    </a:lnTo>
                    <a:cubicBezTo>
                      <a:pt x="99180" y="78790"/>
                      <a:pt x="105053" y="72916"/>
                      <a:pt x="105053" y="65658"/>
                    </a:cubicBezTo>
                    <a:lnTo>
                      <a:pt x="105053" y="39395"/>
                    </a:lnTo>
                    <a:cubicBezTo>
                      <a:pt x="105053" y="17299"/>
                      <a:pt x="81983" y="0"/>
                      <a:pt x="52526" y="0"/>
                    </a:cubicBezTo>
                    <a:close/>
                  </a:path>
                </a:pathLst>
              </a:custGeom>
              <a:solidFill>
                <a:srgbClr val="4D8CB9"/>
              </a:solidFill>
              <a:ln w="11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753" name="Группа 752">
              <a:extLst>
                <a:ext uri="{FF2B5EF4-FFF2-40B4-BE49-F238E27FC236}">
                  <a16:creationId xmlns:a16="http://schemas.microsoft.com/office/drawing/2014/main" id="{2318442B-02F5-BCA5-245C-6B680EADAA21}"/>
                </a:ext>
              </a:extLst>
            </p:cNvPr>
            <p:cNvGrpSpPr/>
            <p:nvPr/>
          </p:nvGrpSpPr>
          <p:grpSpPr>
            <a:xfrm>
              <a:off x="1922996" y="6424823"/>
              <a:ext cx="105052" cy="210105"/>
              <a:chOff x="1922996" y="6424823"/>
              <a:chExt cx="105052" cy="210105"/>
            </a:xfrm>
          </p:grpSpPr>
          <p:sp>
            <p:nvSpPr>
              <p:cNvPr id="754" name="Полилиния: фигура 753">
                <a:extLst>
                  <a:ext uri="{FF2B5EF4-FFF2-40B4-BE49-F238E27FC236}">
                    <a16:creationId xmlns:a16="http://schemas.microsoft.com/office/drawing/2014/main" id="{7ECA2F26-6C45-E13B-9DD9-47BA362F6C2D}"/>
                  </a:ext>
                </a:extLst>
              </p:cNvPr>
              <p:cNvSpPr/>
              <p:nvPr/>
            </p:nvSpPr>
            <p:spPr>
              <a:xfrm>
                <a:off x="1949261" y="6424823"/>
                <a:ext cx="52526" cy="52526"/>
              </a:xfrm>
              <a:custGeom>
                <a:avLst/>
                <a:gdLst>
                  <a:gd name="connsiteX0" fmla="*/ 26263 w 52526"/>
                  <a:gd name="connsiteY0" fmla="*/ 52526 h 52526"/>
                  <a:gd name="connsiteX1" fmla="*/ 52527 w 52526"/>
                  <a:gd name="connsiteY1" fmla="*/ 26263 h 52526"/>
                  <a:gd name="connsiteX2" fmla="*/ 26263 w 52526"/>
                  <a:gd name="connsiteY2" fmla="*/ 0 h 52526"/>
                  <a:gd name="connsiteX3" fmla="*/ 0 w 52526"/>
                  <a:gd name="connsiteY3" fmla="*/ 26263 h 52526"/>
                  <a:gd name="connsiteX4" fmla="*/ 26263 w 52526"/>
                  <a:gd name="connsiteY4" fmla="*/ 52526 h 5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26" h="52526">
                    <a:moveTo>
                      <a:pt x="26263" y="52526"/>
                    </a:moveTo>
                    <a:cubicBezTo>
                      <a:pt x="40780" y="52526"/>
                      <a:pt x="52527" y="40780"/>
                      <a:pt x="52527" y="26263"/>
                    </a:cubicBezTo>
                    <a:cubicBezTo>
                      <a:pt x="52527" y="11747"/>
                      <a:pt x="40780" y="0"/>
                      <a:pt x="26263" y="0"/>
                    </a:cubicBezTo>
                    <a:cubicBezTo>
                      <a:pt x="11747" y="0"/>
                      <a:pt x="0" y="11747"/>
                      <a:pt x="0" y="26263"/>
                    </a:cubicBezTo>
                    <a:cubicBezTo>
                      <a:pt x="0" y="40780"/>
                      <a:pt x="11747" y="52526"/>
                      <a:pt x="26263" y="52526"/>
                    </a:cubicBezTo>
                    <a:close/>
                  </a:path>
                </a:pathLst>
              </a:custGeom>
              <a:solidFill>
                <a:srgbClr val="4D8CB9"/>
              </a:solidFill>
              <a:ln w="11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755" name="Полилиния: фигура 754">
                <a:extLst>
                  <a:ext uri="{FF2B5EF4-FFF2-40B4-BE49-F238E27FC236}">
                    <a16:creationId xmlns:a16="http://schemas.microsoft.com/office/drawing/2014/main" id="{71AC45B5-2705-7494-9CB7-A3B7BFB4959F}"/>
                  </a:ext>
                </a:extLst>
              </p:cNvPr>
              <p:cNvSpPr/>
              <p:nvPr/>
            </p:nvSpPr>
            <p:spPr>
              <a:xfrm>
                <a:off x="1922996" y="6490481"/>
                <a:ext cx="105052" cy="144447"/>
              </a:xfrm>
              <a:custGeom>
                <a:avLst/>
                <a:gdLst>
                  <a:gd name="connsiteX0" fmla="*/ 52526 w 105052"/>
                  <a:gd name="connsiteY0" fmla="*/ 0 h 144447"/>
                  <a:gd name="connsiteX1" fmla="*/ 0 w 105052"/>
                  <a:gd name="connsiteY1" fmla="*/ 39395 h 144447"/>
                  <a:gd name="connsiteX2" fmla="*/ 0 w 105052"/>
                  <a:gd name="connsiteY2" fmla="*/ 65658 h 144447"/>
                  <a:gd name="connsiteX3" fmla="*/ 13132 w 105052"/>
                  <a:gd name="connsiteY3" fmla="*/ 78790 h 144447"/>
                  <a:gd name="connsiteX4" fmla="*/ 26263 w 105052"/>
                  <a:gd name="connsiteY4" fmla="*/ 78790 h 144447"/>
                  <a:gd name="connsiteX5" fmla="*/ 26263 w 105052"/>
                  <a:gd name="connsiteY5" fmla="*/ 131316 h 144447"/>
                  <a:gd name="connsiteX6" fmla="*/ 39395 w 105052"/>
                  <a:gd name="connsiteY6" fmla="*/ 144447 h 144447"/>
                  <a:gd name="connsiteX7" fmla="*/ 65658 w 105052"/>
                  <a:gd name="connsiteY7" fmla="*/ 144447 h 144447"/>
                  <a:gd name="connsiteX8" fmla="*/ 78790 w 105052"/>
                  <a:gd name="connsiteY8" fmla="*/ 131316 h 144447"/>
                  <a:gd name="connsiteX9" fmla="*/ 78790 w 105052"/>
                  <a:gd name="connsiteY9" fmla="*/ 78790 h 144447"/>
                  <a:gd name="connsiteX10" fmla="*/ 91921 w 105052"/>
                  <a:gd name="connsiteY10" fmla="*/ 78790 h 144447"/>
                  <a:gd name="connsiteX11" fmla="*/ 105053 w 105052"/>
                  <a:gd name="connsiteY11" fmla="*/ 65658 h 144447"/>
                  <a:gd name="connsiteX12" fmla="*/ 105053 w 105052"/>
                  <a:gd name="connsiteY12" fmla="*/ 39395 h 144447"/>
                  <a:gd name="connsiteX13" fmla="*/ 52526 w 105052"/>
                  <a:gd name="connsiteY13" fmla="*/ 0 h 14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052" h="144447">
                    <a:moveTo>
                      <a:pt x="52526" y="0"/>
                    </a:moveTo>
                    <a:cubicBezTo>
                      <a:pt x="23070" y="0"/>
                      <a:pt x="0" y="17299"/>
                      <a:pt x="0" y="39395"/>
                    </a:cubicBezTo>
                    <a:lnTo>
                      <a:pt x="0" y="65658"/>
                    </a:lnTo>
                    <a:cubicBezTo>
                      <a:pt x="0" y="72916"/>
                      <a:pt x="5874" y="78790"/>
                      <a:pt x="13132" y="78790"/>
                    </a:cubicBezTo>
                    <a:lnTo>
                      <a:pt x="26263" y="78790"/>
                    </a:lnTo>
                    <a:lnTo>
                      <a:pt x="26263" y="131316"/>
                    </a:lnTo>
                    <a:cubicBezTo>
                      <a:pt x="26263" y="138574"/>
                      <a:pt x="32137" y="144447"/>
                      <a:pt x="39395" y="144447"/>
                    </a:cubicBezTo>
                    <a:lnTo>
                      <a:pt x="65658" y="144447"/>
                    </a:lnTo>
                    <a:cubicBezTo>
                      <a:pt x="72917" y="144447"/>
                      <a:pt x="78790" y="138574"/>
                      <a:pt x="78790" y="131316"/>
                    </a:cubicBezTo>
                    <a:lnTo>
                      <a:pt x="78790" y="78790"/>
                    </a:lnTo>
                    <a:lnTo>
                      <a:pt x="91921" y="78790"/>
                    </a:lnTo>
                    <a:cubicBezTo>
                      <a:pt x="99180" y="78790"/>
                      <a:pt x="105053" y="72916"/>
                      <a:pt x="105053" y="65658"/>
                    </a:cubicBezTo>
                    <a:lnTo>
                      <a:pt x="105053" y="39395"/>
                    </a:lnTo>
                    <a:cubicBezTo>
                      <a:pt x="105053" y="17299"/>
                      <a:pt x="81983" y="0"/>
                      <a:pt x="52526" y="0"/>
                    </a:cubicBezTo>
                    <a:close/>
                  </a:path>
                </a:pathLst>
              </a:custGeom>
              <a:solidFill>
                <a:srgbClr val="4D8CB9"/>
              </a:solidFill>
              <a:ln w="11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</p:grpSp>
      <p:grpSp>
        <p:nvGrpSpPr>
          <p:cNvPr id="774" name="Группа 773">
            <a:extLst>
              <a:ext uri="{FF2B5EF4-FFF2-40B4-BE49-F238E27FC236}">
                <a16:creationId xmlns:a16="http://schemas.microsoft.com/office/drawing/2014/main" id="{8B97D9AF-2686-D8DB-7021-27CDB0A6005C}"/>
              </a:ext>
            </a:extLst>
          </p:cNvPr>
          <p:cNvGrpSpPr/>
          <p:nvPr/>
        </p:nvGrpSpPr>
        <p:grpSpPr>
          <a:xfrm>
            <a:off x="512065" y="6953460"/>
            <a:ext cx="1509897" cy="210105"/>
            <a:chOff x="518151" y="6424823"/>
            <a:chExt cx="1509897" cy="210105"/>
          </a:xfrm>
        </p:grpSpPr>
        <p:grpSp>
          <p:nvGrpSpPr>
            <p:cNvPr id="775" name="Группа 774">
              <a:extLst>
                <a:ext uri="{FF2B5EF4-FFF2-40B4-BE49-F238E27FC236}">
                  <a16:creationId xmlns:a16="http://schemas.microsoft.com/office/drawing/2014/main" id="{1B1CD205-F76C-C03A-1B3B-D141FB4F8CC9}"/>
                </a:ext>
              </a:extLst>
            </p:cNvPr>
            <p:cNvGrpSpPr/>
            <p:nvPr/>
          </p:nvGrpSpPr>
          <p:grpSpPr>
            <a:xfrm>
              <a:off x="518151" y="6424823"/>
              <a:ext cx="105052" cy="210105"/>
              <a:chOff x="518151" y="6424823"/>
              <a:chExt cx="105052" cy="210105"/>
            </a:xfrm>
          </p:grpSpPr>
          <p:sp>
            <p:nvSpPr>
              <p:cNvPr id="803" name="Полилиния: фигура 802">
                <a:extLst>
                  <a:ext uri="{FF2B5EF4-FFF2-40B4-BE49-F238E27FC236}">
                    <a16:creationId xmlns:a16="http://schemas.microsoft.com/office/drawing/2014/main" id="{AD874D25-E813-D031-0A5C-D28995BBB33A}"/>
                  </a:ext>
                </a:extLst>
              </p:cNvPr>
              <p:cNvSpPr/>
              <p:nvPr/>
            </p:nvSpPr>
            <p:spPr>
              <a:xfrm>
                <a:off x="544416" y="6424823"/>
                <a:ext cx="52526" cy="52526"/>
              </a:xfrm>
              <a:custGeom>
                <a:avLst/>
                <a:gdLst>
                  <a:gd name="connsiteX0" fmla="*/ 26263 w 52526"/>
                  <a:gd name="connsiteY0" fmla="*/ 52526 h 52526"/>
                  <a:gd name="connsiteX1" fmla="*/ 52527 w 52526"/>
                  <a:gd name="connsiteY1" fmla="*/ 26263 h 52526"/>
                  <a:gd name="connsiteX2" fmla="*/ 26263 w 52526"/>
                  <a:gd name="connsiteY2" fmla="*/ 0 h 52526"/>
                  <a:gd name="connsiteX3" fmla="*/ 0 w 52526"/>
                  <a:gd name="connsiteY3" fmla="*/ 26263 h 52526"/>
                  <a:gd name="connsiteX4" fmla="*/ 26263 w 52526"/>
                  <a:gd name="connsiteY4" fmla="*/ 52526 h 5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26" h="52526">
                    <a:moveTo>
                      <a:pt x="26263" y="52526"/>
                    </a:moveTo>
                    <a:cubicBezTo>
                      <a:pt x="40780" y="52526"/>
                      <a:pt x="52527" y="40780"/>
                      <a:pt x="52527" y="26263"/>
                    </a:cubicBezTo>
                    <a:cubicBezTo>
                      <a:pt x="52527" y="11747"/>
                      <a:pt x="40780" y="0"/>
                      <a:pt x="26263" y="0"/>
                    </a:cubicBezTo>
                    <a:cubicBezTo>
                      <a:pt x="11747" y="0"/>
                      <a:pt x="0" y="11747"/>
                      <a:pt x="0" y="26263"/>
                    </a:cubicBezTo>
                    <a:cubicBezTo>
                      <a:pt x="0" y="40780"/>
                      <a:pt x="11747" y="52526"/>
                      <a:pt x="26263" y="52526"/>
                    </a:cubicBezTo>
                    <a:close/>
                  </a:path>
                </a:pathLst>
              </a:custGeom>
              <a:solidFill>
                <a:srgbClr val="4D8CB9"/>
              </a:solidFill>
              <a:ln w="11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804" name="Полилиния: фигура 803">
                <a:extLst>
                  <a:ext uri="{FF2B5EF4-FFF2-40B4-BE49-F238E27FC236}">
                    <a16:creationId xmlns:a16="http://schemas.microsoft.com/office/drawing/2014/main" id="{8586277E-04FF-B6E2-1AE1-4F1CC3228FF4}"/>
                  </a:ext>
                </a:extLst>
              </p:cNvPr>
              <p:cNvSpPr/>
              <p:nvPr/>
            </p:nvSpPr>
            <p:spPr>
              <a:xfrm>
                <a:off x="518151" y="6490481"/>
                <a:ext cx="105052" cy="144447"/>
              </a:xfrm>
              <a:custGeom>
                <a:avLst/>
                <a:gdLst>
                  <a:gd name="connsiteX0" fmla="*/ 52526 w 105052"/>
                  <a:gd name="connsiteY0" fmla="*/ 0 h 144447"/>
                  <a:gd name="connsiteX1" fmla="*/ 0 w 105052"/>
                  <a:gd name="connsiteY1" fmla="*/ 39395 h 144447"/>
                  <a:gd name="connsiteX2" fmla="*/ 0 w 105052"/>
                  <a:gd name="connsiteY2" fmla="*/ 65658 h 144447"/>
                  <a:gd name="connsiteX3" fmla="*/ 13132 w 105052"/>
                  <a:gd name="connsiteY3" fmla="*/ 78790 h 144447"/>
                  <a:gd name="connsiteX4" fmla="*/ 26263 w 105052"/>
                  <a:gd name="connsiteY4" fmla="*/ 78790 h 144447"/>
                  <a:gd name="connsiteX5" fmla="*/ 26263 w 105052"/>
                  <a:gd name="connsiteY5" fmla="*/ 131316 h 144447"/>
                  <a:gd name="connsiteX6" fmla="*/ 39395 w 105052"/>
                  <a:gd name="connsiteY6" fmla="*/ 144447 h 144447"/>
                  <a:gd name="connsiteX7" fmla="*/ 65658 w 105052"/>
                  <a:gd name="connsiteY7" fmla="*/ 144447 h 144447"/>
                  <a:gd name="connsiteX8" fmla="*/ 78790 w 105052"/>
                  <a:gd name="connsiteY8" fmla="*/ 131316 h 144447"/>
                  <a:gd name="connsiteX9" fmla="*/ 78790 w 105052"/>
                  <a:gd name="connsiteY9" fmla="*/ 78790 h 144447"/>
                  <a:gd name="connsiteX10" fmla="*/ 91921 w 105052"/>
                  <a:gd name="connsiteY10" fmla="*/ 78790 h 144447"/>
                  <a:gd name="connsiteX11" fmla="*/ 105053 w 105052"/>
                  <a:gd name="connsiteY11" fmla="*/ 65658 h 144447"/>
                  <a:gd name="connsiteX12" fmla="*/ 105053 w 105052"/>
                  <a:gd name="connsiteY12" fmla="*/ 39395 h 144447"/>
                  <a:gd name="connsiteX13" fmla="*/ 52526 w 105052"/>
                  <a:gd name="connsiteY13" fmla="*/ 0 h 14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052" h="144447">
                    <a:moveTo>
                      <a:pt x="52526" y="0"/>
                    </a:moveTo>
                    <a:cubicBezTo>
                      <a:pt x="23070" y="0"/>
                      <a:pt x="0" y="17299"/>
                      <a:pt x="0" y="39395"/>
                    </a:cubicBezTo>
                    <a:lnTo>
                      <a:pt x="0" y="65658"/>
                    </a:lnTo>
                    <a:cubicBezTo>
                      <a:pt x="0" y="72916"/>
                      <a:pt x="5874" y="78790"/>
                      <a:pt x="13132" y="78790"/>
                    </a:cubicBezTo>
                    <a:lnTo>
                      <a:pt x="26263" y="78790"/>
                    </a:lnTo>
                    <a:lnTo>
                      <a:pt x="26263" y="131316"/>
                    </a:lnTo>
                    <a:cubicBezTo>
                      <a:pt x="26263" y="138574"/>
                      <a:pt x="32137" y="144447"/>
                      <a:pt x="39395" y="144447"/>
                    </a:cubicBezTo>
                    <a:lnTo>
                      <a:pt x="65658" y="144447"/>
                    </a:lnTo>
                    <a:cubicBezTo>
                      <a:pt x="72917" y="144447"/>
                      <a:pt x="78790" y="138574"/>
                      <a:pt x="78790" y="131316"/>
                    </a:cubicBezTo>
                    <a:lnTo>
                      <a:pt x="78790" y="78790"/>
                    </a:lnTo>
                    <a:lnTo>
                      <a:pt x="91921" y="78790"/>
                    </a:lnTo>
                    <a:cubicBezTo>
                      <a:pt x="99180" y="78790"/>
                      <a:pt x="105053" y="72916"/>
                      <a:pt x="105053" y="65658"/>
                    </a:cubicBezTo>
                    <a:lnTo>
                      <a:pt x="105053" y="39395"/>
                    </a:lnTo>
                    <a:cubicBezTo>
                      <a:pt x="105053" y="17299"/>
                      <a:pt x="81983" y="0"/>
                      <a:pt x="52526" y="0"/>
                    </a:cubicBezTo>
                    <a:close/>
                  </a:path>
                </a:pathLst>
              </a:custGeom>
              <a:solidFill>
                <a:srgbClr val="4D8CB9"/>
              </a:solidFill>
              <a:ln w="11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776" name="Группа 775">
              <a:extLst>
                <a:ext uri="{FF2B5EF4-FFF2-40B4-BE49-F238E27FC236}">
                  <a16:creationId xmlns:a16="http://schemas.microsoft.com/office/drawing/2014/main" id="{266CA261-E4CB-11C8-3E83-768BCFA4CA84}"/>
                </a:ext>
              </a:extLst>
            </p:cNvPr>
            <p:cNvGrpSpPr/>
            <p:nvPr/>
          </p:nvGrpSpPr>
          <p:grpSpPr>
            <a:xfrm>
              <a:off x="674245" y="6424823"/>
              <a:ext cx="105052" cy="210105"/>
              <a:chOff x="674245" y="6424823"/>
              <a:chExt cx="105052" cy="210105"/>
            </a:xfrm>
          </p:grpSpPr>
          <p:sp>
            <p:nvSpPr>
              <p:cNvPr id="801" name="Полилиния: фигура 800">
                <a:extLst>
                  <a:ext uri="{FF2B5EF4-FFF2-40B4-BE49-F238E27FC236}">
                    <a16:creationId xmlns:a16="http://schemas.microsoft.com/office/drawing/2014/main" id="{2D1E3C9E-5EA9-BE5B-31E9-93C3ECA4A4BC}"/>
                  </a:ext>
                </a:extLst>
              </p:cNvPr>
              <p:cNvSpPr/>
              <p:nvPr/>
            </p:nvSpPr>
            <p:spPr>
              <a:xfrm>
                <a:off x="700510" y="6424823"/>
                <a:ext cx="52526" cy="52526"/>
              </a:xfrm>
              <a:custGeom>
                <a:avLst/>
                <a:gdLst>
                  <a:gd name="connsiteX0" fmla="*/ 26263 w 52526"/>
                  <a:gd name="connsiteY0" fmla="*/ 52526 h 52526"/>
                  <a:gd name="connsiteX1" fmla="*/ 52527 w 52526"/>
                  <a:gd name="connsiteY1" fmla="*/ 26263 h 52526"/>
                  <a:gd name="connsiteX2" fmla="*/ 26263 w 52526"/>
                  <a:gd name="connsiteY2" fmla="*/ 0 h 52526"/>
                  <a:gd name="connsiteX3" fmla="*/ 0 w 52526"/>
                  <a:gd name="connsiteY3" fmla="*/ 26263 h 52526"/>
                  <a:gd name="connsiteX4" fmla="*/ 26263 w 52526"/>
                  <a:gd name="connsiteY4" fmla="*/ 52526 h 5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26" h="52526">
                    <a:moveTo>
                      <a:pt x="26263" y="52526"/>
                    </a:moveTo>
                    <a:cubicBezTo>
                      <a:pt x="40780" y="52526"/>
                      <a:pt x="52527" y="40780"/>
                      <a:pt x="52527" y="26263"/>
                    </a:cubicBezTo>
                    <a:cubicBezTo>
                      <a:pt x="52527" y="11747"/>
                      <a:pt x="40780" y="0"/>
                      <a:pt x="26263" y="0"/>
                    </a:cubicBezTo>
                    <a:cubicBezTo>
                      <a:pt x="11747" y="0"/>
                      <a:pt x="0" y="11747"/>
                      <a:pt x="0" y="26263"/>
                    </a:cubicBezTo>
                    <a:cubicBezTo>
                      <a:pt x="0" y="40780"/>
                      <a:pt x="11747" y="52526"/>
                      <a:pt x="26263" y="52526"/>
                    </a:cubicBezTo>
                    <a:close/>
                  </a:path>
                </a:pathLst>
              </a:custGeom>
              <a:solidFill>
                <a:srgbClr val="4D8CB9"/>
              </a:solidFill>
              <a:ln w="11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802" name="Полилиния: фигура 801">
                <a:extLst>
                  <a:ext uri="{FF2B5EF4-FFF2-40B4-BE49-F238E27FC236}">
                    <a16:creationId xmlns:a16="http://schemas.microsoft.com/office/drawing/2014/main" id="{55C47639-C027-194B-BEF5-CA992F0480D1}"/>
                  </a:ext>
                </a:extLst>
              </p:cNvPr>
              <p:cNvSpPr/>
              <p:nvPr/>
            </p:nvSpPr>
            <p:spPr>
              <a:xfrm>
                <a:off x="674245" y="6490481"/>
                <a:ext cx="105052" cy="144447"/>
              </a:xfrm>
              <a:custGeom>
                <a:avLst/>
                <a:gdLst>
                  <a:gd name="connsiteX0" fmla="*/ 52526 w 105052"/>
                  <a:gd name="connsiteY0" fmla="*/ 0 h 144447"/>
                  <a:gd name="connsiteX1" fmla="*/ 0 w 105052"/>
                  <a:gd name="connsiteY1" fmla="*/ 39395 h 144447"/>
                  <a:gd name="connsiteX2" fmla="*/ 0 w 105052"/>
                  <a:gd name="connsiteY2" fmla="*/ 65658 h 144447"/>
                  <a:gd name="connsiteX3" fmla="*/ 13132 w 105052"/>
                  <a:gd name="connsiteY3" fmla="*/ 78790 h 144447"/>
                  <a:gd name="connsiteX4" fmla="*/ 26263 w 105052"/>
                  <a:gd name="connsiteY4" fmla="*/ 78790 h 144447"/>
                  <a:gd name="connsiteX5" fmla="*/ 26263 w 105052"/>
                  <a:gd name="connsiteY5" fmla="*/ 131316 h 144447"/>
                  <a:gd name="connsiteX6" fmla="*/ 39395 w 105052"/>
                  <a:gd name="connsiteY6" fmla="*/ 144447 h 144447"/>
                  <a:gd name="connsiteX7" fmla="*/ 65658 w 105052"/>
                  <a:gd name="connsiteY7" fmla="*/ 144447 h 144447"/>
                  <a:gd name="connsiteX8" fmla="*/ 78790 w 105052"/>
                  <a:gd name="connsiteY8" fmla="*/ 131316 h 144447"/>
                  <a:gd name="connsiteX9" fmla="*/ 78790 w 105052"/>
                  <a:gd name="connsiteY9" fmla="*/ 78790 h 144447"/>
                  <a:gd name="connsiteX10" fmla="*/ 91921 w 105052"/>
                  <a:gd name="connsiteY10" fmla="*/ 78790 h 144447"/>
                  <a:gd name="connsiteX11" fmla="*/ 105053 w 105052"/>
                  <a:gd name="connsiteY11" fmla="*/ 65658 h 144447"/>
                  <a:gd name="connsiteX12" fmla="*/ 105053 w 105052"/>
                  <a:gd name="connsiteY12" fmla="*/ 39395 h 144447"/>
                  <a:gd name="connsiteX13" fmla="*/ 52526 w 105052"/>
                  <a:gd name="connsiteY13" fmla="*/ 0 h 14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052" h="144447">
                    <a:moveTo>
                      <a:pt x="52526" y="0"/>
                    </a:moveTo>
                    <a:cubicBezTo>
                      <a:pt x="23070" y="0"/>
                      <a:pt x="0" y="17299"/>
                      <a:pt x="0" y="39395"/>
                    </a:cubicBezTo>
                    <a:lnTo>
                      <a:pt x="0" y="65658"/>
                    </a:lnTo>
                    <a:cubicBezTo>
                      <a:pt x="0" y="72916"/>
                      <a:pt x="5874" y="78790"/>
                      <a:pt x="13132" y="78790"/>
                    </a:cubicBezTo>
                    <a:lnTo>
                      <a:pt x="26263" y="78790"/>
                    </a:lnTo>
                    <a:lnTo>
                      <a:pt x="26263" y="131316"/>
                    </a:lnTo>
                    <a:cubicBezTo>
                      <a:pt x="26263" y="138574"/>
                      <a:pt x="32137" y="144447"/>
                      <a:pt x="39395" y="144447"/>
                    </a:cubicBezTo>
                    <a:lnTo>
                      <a:pt x="65658" y="144447"/>
                    </a:lnTo>
                    <a:cubicBezTo>
                      <a:pt x="72917" y="144447"/>
                      <a:pt x="78790" y="138574"/>
                      <a:pt x="78790" y="131316"/>
                    </a:cubicBezTo>
                    <a:lnTo>
                      <a:pt x="78790" y="78790"/>
                    </a:lnTo>
                    <a:lnTo>
                      <a:pt x="91921" y="78790"/>
                    </a:lnTo>
                    <a:cubicBezTo>
                      <a:pt x="99180" y="78790"/>
                      <a:pt x="105053" y="72916"/>
                      <a:pt x="105053" y="65658"/>
                    </a:cubicBezTo>
                    <a:lnTo>
                      <a:pt x="105053" y="39395"/>
                    </a:lnTo>
                    <a:cubicBezTo>
                      <a:pt x="105053" y="17299"/>
                      <a:pt x="81983" y="0"/>
                      <a:pt x="52526" y="0"/>
                    </a:cubicBezTo>
                    <a:close/>
                  </a:path>
                </a:pathLst>
              </a:custGeom>
              <a:solidFill>
                <a:srgbClr val="4D8CB9"/>
              </a:solidFill>
              <a:ln w="11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777" name="Группа 776">
              <a:extLst>
                <a:ext uri="{FF2B5EF4-FFF2-40B4-BE49-F238E27FC236}">
                  <a16:creationId xmlns:a16="http://schemas.microsoft.com/office/drawing/2014/main" id="{A7BD6B84-B9EE-9A1C-580A-47F09ED9C489}"/>
                </a:ext>
              </a:extLst>
            </p:cNvPr>
            <p:cNvGrpSpPr/>
            <p:nvPr/>
          </p:nvGrpSpPr>
          <p:grpSpPr>
            <a:xfrm>
              <a:off x="830339" y="6424823"/>
              <a:ext cx="105052" cy="210105"/>
              <a:chOff x="830339" y="6424823"/>
              <a:chExt cx="105052" cy="210105"/>
            </a:xfrm>
          </p:grpSpPr>
          <p:sp>
            <p:nvSpPr>
              <p:cNvPr id="799" name="Полилиния: фигура 798">
                <a:extLst>
                  <a:ext uri="{FF2B5EF4-FFF2-40B4-BE49-F238E27FC236}">
                    <a16:creationId xmlns:a16="http://schemas.microsoft.com/office/drawing/2014/main" id="{CF3E19C2-5081-5FF6-8F24-F9D7F6B20676}"/>
                  </a:ext>
                </a:extLst>
              </p:cNvPr>
              <p:cNvSpPr/>
              <p:nvPr/>
            </p:nvSpPr>
            <p:spPr>
              <a:xfrm>
                <a:off x="856604" y="6424823"/>
                <a:ext cx="52526" cy="52526"/>
              </a:xfrm>
              <a:custGeom>
                <a:avLst/>
                <a:gdLst>
                  <a:gd name="connsiteX0" fmla="*/ 26263 w 52526"/>
                  <a:gd name="connsiteY0" fmla="*/ 52526 h 52526"/>
                  <a:gd name="connsiteX1" fmla="*/ 52527 w 52526"/>
                  <a:gd name="connsiteY1" fmla="*/ 26263 h 52526"/>
                  <a:gd name="connsiteX2" fmla="*/ 26263 w 52526"/>
                  <a:gd name="connsiteY2" fmla="*/ 0 h 52526"/>
                  <a:gd name="connsiteX3" fmla="*/ 0 w 52526"/>
                  <a:gd name="connsiteY3" fmla="*/ 26263 h 52526"/>
                  <a:gd name="connsiteX4" fmla="*/ 26263 w 52526"/>
                  <a:gd name="connsiteY4" fmla="*/ 52526 h 5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26" h="52526">
                    <a:moveTo>
                      <a:pt x="26263" y="52526"/>
                    </a:moveTo>
                    <a:cubicBezTo>
                      <a:pt x="40780" y="52526"/>
                      <a:pt x="52527" y="40780"/>
                      <a:pt x="52527" y="26263"/>
                    </a:cubicBezTo>
                    <a:cubicBezTo>
                      <a:pt x="52527" y="11747"/>
                      <a:pt x="40780" y="0"/>
                      <a:pt x="26263" y="0"/>
                    </a:cubicBezTo>
                    <a:cubicBezTo>
                      <a:pt x="11747" y="0"/>
                      <a:pt x="0" y="11747"/>
                      <a:pt x="0" y="26263"/>
                    </a:cubicBezTo>
                    <a:cubicBezTo>
                      <a:pt x="0" y="40780"/>
                      <a:pt x="11747" y="52526"/>
                      <a:pt x="26263" y="52526"/>
                    </a:cubicBezTo>
                    <a:close/>
                  </a:path>
                </a:pathLst>
              </a:custGeom>
              <a:solidFill>
                <a:srgbClr val="4D8CB9"/>
              </a:solidFill>
              <a:ln w="11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800" name="Полилиния: фигура 799">
                <a:extLst>
                  <a:ext uri="{FF2B5EF4-FFF2-40B4-BE49-F238E27FC236}">
                    <a16:creationId xmlns:a16="http://schemas.microsoft.com/office/drawing/2014/main" id="{443FCC77-04C1-BB55-9587-61121C4DF4AB}"/>
                  </a:ext>
                </a:extLst>
              </p:cNvPr>
              <p:cNvSpPr/>
              <p:nvPr/>
            </p:nvSpPr>
            <p:spPr>
              <a:xfrm>
                <a:off x="830339" y="6490481"/>
                <a:ext cx="105052" cy="144447"/>
              </a:xfrm>
              <a:custGeom>
                <a:avLst/>
                <a:gdLst>
                  <a:gd name="connsiteX0" fmla="*/ 52526 w 105052"/>
                  <a:gd name="connsiteY0" fmla="*/ 0 h 144447"/>
                  <a:gd name="connsiteX1" fmla="*/ 0 w 105052"/>
                  <a:gd name="connsiteY1" fmla="*/ 39395 h 144447"/>
                  <a:gd name="connsiteX2" fmla="*/ 0 w 105052"/>
                  <a:gd name="connsiteY2" fmla="*/ 65658 h 144447"/>
                  <a:gd name="connsiteX3" fmla="*/ 13132 w 105052"/>
                  <a:gd name="connsiteY3" fmla="*/ 78790 h 144447"/>
                  <a:gd name="connsiteX4" fmla="*/ 26263 w 105052"/>
                  <a:gd name="connsiteY4" fmla="*/ 78790 h 144447"/>
                  <a:gd name="connsiteX5" fmla="*/ 26263 w 105052"/>
                  <a:gd name="connsiteY5" fmla="*/ 131316 h 144447"/>
                  <a:gd name="connsiteX6" fmla="*/ 39395 w 105052"/>
                  <a:gd name="connsiteY6" fmla="*/ 144447 h 144447"/>
                  <a:gd name="connsiteX7" fmla="*/ 65658 w 105052"/>
                  <a:gd name="connsiteY7" fmla="*/ 144447 h 144447"/>
                  <a:gd name="connsiteX8" fmla="*/ 78790 w 105052"/>
                  <a:gd name="connsiteY8" fmla="*/ 131316 h 144447"/>
                  <a:gd name="connsiteX9" fmla="*/ 78790 w 105052"/>
                  <a:gd name="connsiteY9" fmla="*/ 78790 h 144447"/>
                  <a:gd name="connsiteX10" fmla="*/ 91921 w 105052"/>
                  <a:gd name="connsiteY10" fmla="*/ 78790 h 144447"/>
                  <a:gd name="connsiteX11" fmla="*/ 105053 w 105052"/>
                  <a:gd name="connsiteY11" fmla="*/ 65658 h 144447"/>
                  <a:gd name="connsiteX12" fmla="*/ 105053 w 105052"/>
                  <a:gd name="connsiteY12" fmla="*/ 39395 h 144447"/>
                  <a:gd name="connsiteX13" fmla="*/ 52526 w 105052"/>
                  <a:gd name="connsiteY13" fmla="*/ 0 h 14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052" h="144447">
                    <a:moveTo>
                      <a:pt x="52526" y="0"/>
                    </a:moveTo>
                    <a:cubicBezTo>
                      <a:pt x="23070" y="0"/>
                      <a:pt x="0" y="17299"/>
                      <a:pt x="0" y="39395"/>
                    </a:cubicBezTo>
                    <a:lnTo>
                      <a:pt x="0" y="65658"/>
                    </a:lnTo>
                    <a:cubicBezTo>
                      <a:pt x="0" y="72916"/>
                      <a:pt x="5874" y="78790"/>
                      <a:pt x="13132" y="78790"/>
                    </a:cubicBezTo>
                    <a:lnTo>
                      <a:pt x="26263" y="78790"/>
                    </a:lnTo>
                    <a:lnTo>
                      <a:pt x="26263" y="131316"/>
                    </a:lnTo>
                    <a:cubicBezTo>
                      <a:pt x="26263" y="138574"/>
                      <a:pt x="32137" y="144447"/>
                      <a:pt x="39395" y="144447"/>
                    </a:cubicBezTo>
                    <a:lnTo>
                      <a:pt x="65658" y="144447"/>
                    </a:lnTo>
                    <a:cubicBezTo>
                      <a:pt x="72917" y="144447"/>
                      <a:pt x="78790" y="138574"/>
                      <a:pt x="78790" y="131316"/>
                    </a:cubicBezTo>
                    <a:lnTo>
                      <a:pt x="78790" y="78790"/>
                    </a:lnTo>
                    <a:lnTo>
                      <a:pt x="91921" y="78790"/>
                    </a:lnTo>
                    <a:cubicBezTo>
                      <a:pt x="99180" y="78790"/>
                      <a:pt x="105053" y="72916"/>
                      <a:pt x="105053" y="65658"/>
                    </a:cubicBezTo>
                    <a:lnTo>
                      <a:pt x="105053" y="39395"/>
                    </a:lnTo>
                    <a:cubicBezTo>
                      <a:pt x="105053" y="17299"/>
                      <a:pt x="81983" y="0"/>
                      <a:pt x="52526" y="0"/>
                    </a:cubicBezTo>
                    <a:close/>
                  </a:path>
                </a:pathLst>
              </a:custGeom>
              <a:solidFill>
                <a:srgbClr val="4D8CB9"/>
              </a:solidFill>
              <a:ln w="11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778" name="Группа 777">
              <a:extLst>
                <a:ext uri="{FF2B5EF4-FFF2-40B4-BE49-F238E27FC236}">
                  <a16:creationId xmlns:a16="http://schemas.microsoft.com/office/drawing/2014/main" id="{9D622BDD-8D49-5A9A-F291-F02E412777C2}"/>
                </a:ext>
              </a:extLst>
            </p:cNvPr>
            <p:cNvGrpSpPr/>
            <p:nvPr/>
          </p:nvGrpSpPr>
          <p:grpSpPr>
            <a:xfrm>
              <a:off x="986433" y="6424823"/>
              <a:ext cx="105052" cy="210105"/>
              <a:chOff x="986433" y="6424823"/>
              <a:chExt cx="105052" cy="210105"/>
            </a:xfrm>
          </p:grpSpPr>
          <p:sp>
            <p:nvSpPr>
              <p:cNvPr id="797" name="Полилиния: фигура 796">
                <a:extLst>
                  <a:ext uri="{FF2B5EF4-FFF2-40B4-BE49-F238E27FC236}">
                    <a16:creationId xmlns:a16="http://schemas.microsoft.com/office/drawing/2014/main" id="{D9DC4A14-2426-66C8-08AB-62D9181336E5}"/>
                  </a:ext>
                </a:extLst>
              </p:cNvPr>
              <p:cNvSpPr/>
              <p:nvPr/>
            </p:nvSpPr>
            <p:spPr>
              <a:xfrm>
                <a:off x="1012698" y="6424823"/>
                <a:ext cx="52526" cy="52526"/>
              </a:xfrm>
              <a:custGeom>
                <a:avLst/>
                <a:gdLst>
                  <a:gd name="connsiteX0" fmla="*/ 26263 w 52526"/>
                  <a:gd name="connsiteY0" fmla="*/ 52526 h 52526"/>
                  <a:gd name="connsiteX1" fmla="*/ 52527 w 52526"/>
                  <a:gd name="connsiteY1" fmla="*/ 26263 h 52526"/>
                  <a:gd name="connsiteX2" fmla="*/ 26263 w 52526"/>
                  <a:gd name="connsiteY2" fmla="*/ 0 h 52526"/>
                  <a:gd name="connsiteX3" fmla="*/ 0 w 52526"/>
                  <a:gd name="connsiteY3" fmla="*/ 26263 h 52526"/>
                  <a:gd name="connsiteX4" fmla="*/ 26263 w 52526"/>
                  <a:gd name="connsiteY4" fmla="*/ 52526 h 5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26" h="52526">
                    <a:moveTo>
                      <a:pt x="26263" y="52526"/>
                    </a:moveTo>
                    <a:cubicBezTo>
                      <a:pt x="40780" y="52526"/>
                      <a:pt x="52527" y="40780"/>
                      <a:pt x="52527" y="26263"/>
                    </a:cubicBezTo>
                    <a:cubicBezTo>
                      <a:pt x="52527" y="11747"/>
                      <a:pt x="40780" y="0"/>
                      <a:pt x="26263" y="0"/>
                    </a:cubicBezTo>
                    <a:cubicBezTo>
                      <a:pt x="11747" y="0"/>
                      <a:pt x="0" y="11747"/>
                      <a:pt x="0" y="26263"/>
                    </a:cubicBezTo>
                    <a:cubicBezTo>
                      <a:pt x="0" y="40780"/>
                      <a:pt x="11747" y="52526"/>
                      <a:pt x="26263" y="52526"/>
                    </a:cubicBezTo>
                    <a:close/>
                  </a:path>
                </a:pathLst>
              </a:custGeom>
              <a:solidFill>
                <a:srgbClr val="4D8CB9"/>
              </a:solidFill>
              <a:ln w="11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798" name="Полилиния: фигура 797">
                <a:extLst>
                  <a:ext uri="{FF2B5EF4-FFF2-40B4-BE49-F238E27FC236}">
                    <a16:creationId xmlns:a16="http://schemas.microsoft.com/office/drawing/2014/main" id="{4AE404FF-CD94-29F8-A4A1-CDD0252ABF44}"/>
                  </a:ext>
                </a:extLst>
              </p:cNvPr>
              <p:cNvSpPr/>
              <p:nvPr/>
            </p:nvSpPr>
            <p:spPr>
              <a:xfrm>
                <a:off x="986433" y="6490481"/>
                <a:ext cx="105052" cy="144447"/>
              </a:xfrm>
              <a:custGeom>
                <a:avLst/>
                <a:gdLst>
                  <a:gd name="connsiteX0" fmla="*/ 52526 w 105052"/>
                  <a:gd name="connsiteY0" fmla="*/ 0 h 144447"/>
                  <a:gd name="connsiteX1" fmla="*/ 0 w 105052"/>
                  <a:gd name="connsiteY1" fmla="*/ 39395 h 144447"/>
                  <a:gd name="connsiteX2" fmla="*/ 0 w 105052"/>
                  <a:gd name="connsiteY2" fmla="*/ 65658 h 144447"/>
                  <a:gd name="connsiteX3" fmla="*/ 13132 w 105052"/>
                  <a:gd name="connsiteY3" fmla="*/ 78790 h 144447"/>
                  <a:gd name="connsiteX4" fmla="*/ 26263 w 105052"/>
                  <a:gd name="connsiteY4" fmla="*/ 78790 h 144447"/>
                  <a:gd name="connsiteX5" fmla="*/ 26263 w 105052"/>
                  <a:gd name="connsiteY5" fmla="*/ 131316 h 144447"/>
                  <a:gd name="connsiteX6" fmla="*/ 39395 w 105052"/>
                  <a:gd name="connsiteY6" fmla="*/ 144447 h 144447"/>
                  <a:gd name="connsiteX7" fmla="*/ 65658 w 105052"/>
                  <a:gd name="connsiteY7" fmla="*/ 144447 h 144447"/>
                  <a:gd name="connsiteX8" fmla="*/ 78790 w 105052"/>
                  <a:gd name="connsiteY8" fmla="*/ 131316 h 144447"/>
                  <a:gd name="connsiteX9" fmla="*/ 78790 w 105052"/>
                  <a:gd name="connsiteY9" fmla="*/ 78790 h 144447"/>
                  <a:gd name="connsiteX10" fmla="*/ 91921 w 105052"/>
                  <a:gd name="connsiteY10" fmla="*/ 78790 h 144447"/>
                  <a:gd name="connsiteX11" fmla="*/ 105053 w 105052"/>
                  <a:gd name="connsiteY11" fmla="*/ 65658 h 144447"/>
                  <a:gd name="connsiteX12" fmla="*/ 105053 w 105052"/>
                  <a:gd name="connsiteY12" fmla="*/ 39395 h 144447"/>
                  <a:gd name="connsiteX13" fmla="*/ 52526 w 105052"/>
                  <a:gd name="connsiteY13" fmla="*/ 0 h 14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052" h="144447">
                    <a:moveTo>
                      <a:pt x="52526" y="0"/>
                    </a:moveTo>
                    <a:cubicBezTo>
                      <a:pt x="23070" y="0"/>
                      <a:pt x="0" y="17299"/>
                      <a:pt x="0" y="39395"/>
                    </a:cubicBezTo>
                    <a:lnTo>
                      <a:pt x="0" y="65658"/>
                    </a:lnTo>
                    <a:cubicBezTo>
                      <a:pt x="0" y="72916"/>
                      <a:pt x="5874" y="78790"/>
                      <a:pt x="13132" y="78790"/>
                    </a:cubicBezTo>
                    <a:lnTo>
                      <a:pt x="26263" y="78790"/>
                    </a:lnTo>
                    <a:lnTo>
                      <a:pt x="26263" y="131316"/>
                    </a:lnTo>
                    <a:cubicBezTo>
                      <a:pt x="26263" y="138574"/>
                      <a:pt x="32137" y="144447"/>
                      <a:pt x="39395" y="144447"/>
                    </a:cubicBezTo>
                    <a:lnTo>
                      <a:pt x="65658" y="144447"/>
                    </a:lnTo>
                    <a:cubicBezTo>
                      <a:pt x="72917" y="144447"/>
                      <a:pt x="78790" y="138574"/>
                      <a:pt x="78790" y="131316"/>
                    </a:cubicBezTo>
                    <a:lnTo>
                      <a:pt x="78790" y="78790"/>
                    </a:lnTo>
                    <a:lnTo>
                      <a:pt x="91921" y="78790"/>
                    </a:lnTo>
                    <a:cubicBezTo>
                      <a:pt x="99180" y="78790"/>
                      <a:pt x="105053" y="72916"/>
                      <a:pt x="105053" y="65658"/>
                    </a:cubicBezTo>
                    <a:lnTo>
                      <a:pt x="105053" y="39395"/>
                    </a:lnTo>
                    <a:cubicBezTo>
                      <a:pt x="105053" y="17299"/>
                      <a:pt x="81983" y="0"/>
                      <a:pt x="52526" y="0"/>
                    </a:cubicBezTo>
                    <a:close/>
                  </a:path>
                </a:pathLst>
              </a:custGeom>
              <a:solidFill>
                <a:srgbClr val="4D8CB9"/>
              </a:solidFill>
              <a:ln w="11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779" name="Группа 778">
              <a:extLst>
                <a:ext uri="{FF2B5EF4-FFF2-40B4-BE49-F238E27FC236}">
                  <a16:creationId xmlns:a16="http://schemas.microsoft.com/office/drawing/2014/main" id="{CD98D5E3-7988-D52E-9C94-65A5932F2C5F}"/>
                </a:ext>
              </a:extLst>
            </p:cNvPr>
            <p:cNvGrpSpPr/>
            <p:nvPr/>
          </p:nvGrpSpPr>
          <p:grpSpPr>
            <a:xfrm>
              <a:off x="1142527" y="6424823"/>
              <a:ext cx="105052" cy="210105"/>
              <a:chOff x="1142527" y="6424823"/>
              <a:chExt cx="105052" cy="210105"/>
            </a:xfrm>
          </p:grpSpPr>
          <p:sp>
            <p:nvSpPr>
              <p:cNvPr id="795" name="Полилиния: фигура 794">
                <a:extLst>
                  <a:ext uri="{FF2B5EF4-FFF2-40B4-BE49-F238E27FC236}">
                    <a16:creationId xmlns:a16="http://schemas.microsoft.com/office/drawing/2014/main" id="{4E533187-BB8D-2E06-54CA-756C3F1CBEE1}"/>
                  </a:ext>
                </a:extLst>
              </p:cNvPr>
              <p:cNvSpPr/>
              <p:nvPr/>
            </p:nvSpPr>
            <p:spPr>
              <a:xfrm>
                <a:off x="1168792" y="6424823"/>
                <a:ext cx="52526" cy="52526"/>
              </a:xfrm>
              <a:custGeom>
                <a:avLst/>
                <a:gdLst>
                  <a:gd name="connsiteX0" fmla="*/ 26263 w 52526"/>
                  <a:gd name="connsiteY0" fmla="*/ 52526 h 52526"/>
                  <a:gd name="connsiteX1" fmla="*/ 52527 w 52526"/>
                  <a:gd name="connsiteY1" fmla="*/ 26263 h 52526"/>
                  <a:gd name="connsiteX2" fmla="*/ 26263 w 52526"/>
                  <a:gd name="connsiteY2" fmla="*/ 0 h 52526"/>
                  <a:gd name="connsiteX3" fmla="*/ 0 w 52526"/>
                  <a:gd name="connsiteY3" fmla="*/ 26263 h 52526"/>
                  <a:gd name="connsiteX4" fmla="*/ 26263 w 52526"/>
                  <a:gd name="connsiteY4" fmla="*/ 52526 h 5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26" h="52526">
                    <a:moveTo>
                      <a:pt x="26263" y="52526"/>
                    </a:moveTo>
                    <a:cubicBezTo>
                      <a:pt x="40780" y="52526"/>
                      <a:pt x="52527" y="40780"/>
                      <a:pt x="52527" y="26263"/>
                    </a:cubicBezTo>
                    <a:cubicBezTo>
                      <a:pt x="52527" y="11747"/>
                      <a:pt x="40780" y="0"/>
                      <a:pt x="26263" y="0"/>
                    </a:cubicBezTo>
                    <a:cubicBezTo>
                      <a:pt x="11747" y="0"/>
                      <a:pt x="0" y="11747"/>
                      <a:pt x="0" y="26263"/>
                    </a:cubicBezTo>
                    <a:cubicBezTo>
                      <a:pt x="0" y="40780"/>
                      <a:pt x="11747" y="52526"/>
                      <a:pt x="26263" y="52526"/>
                    </a:cubicBezTo>
                    <a:close/>
                  </a:path>
                </a:pathLst>
              </a:custGeom>
              <a:solidFill>
                <a:srgbClr val="4D8CB9"/>
              </a:solidFill>
              <a:ln w="11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796" name="Полилиния: фигура 795">
                <a:extLst>
                  <a:ext uri="{FF2B5EF4-FFF2-40B4-BE49-F238E27FC236}">
                    <a16:creationId xmlns:a16="http://schemas.microsoft.com/office/drawing/2014/main" id="{230CAB05-2A14-6692-4EC7-0820BFA526A7}"/>
                  </a:ext>
                </a:extLst>
              </p:cNvPr>
              <p:cNvSpPr/>
              <p:nvPr/>
            </p:nvSpPr>
            <p:spPr>
              <a:xfrm>
                <a:off x="1142527" y="6490481"/>
                <a:ext cx="105052" cy="144447"/>
              </a:xfrm>
              <a:custGeom>
                <a:avLst/>
                <a:gdLst>
                  <a:gd name="connsiteX0" fmla="*/ 52526 w 105052"/>
                  <a:gd name="connsiteY0" fmla="*/ 0 h 144447"/>
                  <a:gd name="connsiteX1" fmla="*/ 0 w 105052"/>
                  <a:gd name="connsiteY1" fmla="*/ 39395 h 144447"/>
                  <a:gd name="connsiteX2" fmla="*/ 0 w 105052"/>
                  <a:gd name="connsiteY2" fmla="*/ 65658 h 144447"/>
                  <a:gd name="connsiteX3" fmla="*/ 13132 w 105052"/>
                  <a:gd name="connsiteY3" fmla="*/ 78790 h 144447"/>
                  <a:gd name="connsiteX4" fmla="*/ 26263 w 105052"/>
                  <a:gd name="connsiteY4" fmla="*/ 78790 h 144447"/>
                  <a:gd name="connsiteX5" fmla="*/ 26263 w 105052"/>
                  <a:gd name="connsiteY5" fmla="*/ 131316 h 144447"/>
                  <a:gd name="connsiteX6" fmla="*/ 39395 w 105052"/>
                  <a:gd name="connsiteY6" fmla="*/ 144447 h 144447"/>
                  <a:gd name="connsiteX7" fmla="*/ 65658 w 105052"/>
                  <a:gd name="connsiteY7" fmla="*/ 144447 h 144447"/>
                  <a:gd name="connsiteX8" fmla="*/ 78790 w 105052"/>
                  <a:gd name="connsiteY8" fmla="*/ 131316 h 144447"/>
                  <a:gd name="connsiteX9" fmla="*/ 78790 w 105052"/>
                  <a:gd name="connsiteY9" fmla="*/ 78790 h 144447"/>
                  <a:gd name="connsiteX10" fmla="*/ 91921 w 105052"/>
                  <a:gd name="connsiteY10" fmla="*/ 78790 h 144447"/>
                  <a:gd name="connsiteX11" fmla="*/ 105053 w 105052"/>
                  <a:gd name="connsiteY11" fmla="*/ 65658 h 144447"/>
                  <a:gd name="connsiteX12" fmla="*/ 105053 w 105052"/>
                  <a:gd name="connsiteY12" fmla="*/ 39395 h 144447"/>
                  <a:gd name="connsiteX13" fmla="*/ 52526 w 105052"/>
                  <a:gd name="connsiteY13" fmla="*/ 0 h 14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052" h="144447">
                    <a:moveTo>
                      <a:pt x="52526" y="0"/>
                    </a:moveTo>
                    <a:cubicBezTo>
                      <a:pt x="23070" y="0"/>
                      <a:pt x="0" y="17299"/>
                      <a:pt x="0" y="39395"/>
                    </a:cubicBezTo>
                    <a:lnTo>
                      <a:pt x="0" y="65658"/>
                    </a:lnTo>
                    <a:cubicBezTo>
                      <a:pt x="0" y="72916"/>
                      <a:pt x="5874" y="78790"/>
                      <a:pt x="13132" y="78790"/>
                    </a:cubicBezTo>
                    <a:lnTo>
                      <a:pt x="26263" y="78790"/>
                    </a:lnTo>
                    <a:lnTo>
                      <a:pt x="26263" y="131316"/>
                    </a:lnTo>
                    <a:cubicBezTo>
                      <a:pt x="26263" y="138574"/>
                      <a:pt x="32137" y="144447"/>
                      <a:pt x="39395" y="144447"/>
                    </a:cubicBezTo>
                    <a:lnTo>
                      <a:pt x="65658" y="144447"/>
                    </a:lnTo>
                    <a:cubicBezTo>
                      <a:pt x="72917" y="144447"/>
                      <a:pt x="78790" y="138574"/>
                      <a:pt x="78790" y="131316"/>
                    </a:cubicBezTo>
                    <a:lnTo>
                      <a:pt x="78790" y="78790"/>
                    </a:lnTo>
                    <a:lnTo>
                      <a:pt x="91921" y="78790"/>
                    </a:lnTo>
                    <a:cubicBezTo>
                      <a:pt x="99180" y="78790"/>
                      <a:pt x="105053" y="72916"/>
                      <a:pt x="105053" y="65658"/>
                    </a:cubicBezTo>
                    <a:lnTo>
                      <a:pt x="105053" y="39395"/>
                    </a:lnTo>
                    <a:cubicBezTo>
                      <a:pt x="105053" y="17299"/>
                      <a:pt x="81983" y="0"/>
                      <a:pt x="52526" y="0"/>
                    </a:cubicBezTo>
                    <a:close/>
                  </a:path>
                </a:pathLst>
              </a:custGeom>
              <a:solidFill>
                <a:srgbClr val="4D8CB9"/>
              </a:solidFill>
              <a:ln w="11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780" name="Группа 779">
              <a:extLst>
                <a:ext uri="{FF2B5EF4-FFF2-40B4-BE49-F238E27FC236}">
                  <a16:creationId xmlns:a16="http://schemas.microsoft.com/office/drawing/2014/main" id="{674DE685-B6A8-88A3-591A-D847F9C7F7B6}"/>
                </a:ext>
              </a:extLst>
            </p:cNvPr>
            <p:cNvGrpSpPr/>
            <p:nvPr/>
          </p:nvGrpSpPr>
          <p:grpSpPr>
            <a:xfrm>
              <a:off x="1298621" y="6424823"/>
              <a:ext cx="105052" cy="210105"/>
              <a:chOff x="1298621" y="6424823"/>
              <a:chExt cx="105052" cy="210105"/>
            </a:xfrm>
          </p:grpSpPr>
          <p:sp>
            <p:nvSpPr>
              <p:cNvPr id="793" name="Полилиния: фигура 792">
                <a:extLst>
                  <a:ext uri="{FF2B5EF4-FFF2-40B4-BE49-F238E27FC236}">
                    <a16:creationId xmlns:a16="http://schemas.microsoft.com/office/drawing/2014/main" id="{1A91BCB1-37F9-584C-67A9-D49DD2134A3B}"/>
                  </a:ext>
                </a:extLst>
              </p:cNvPr>
              <p:cNvSpPr/>
              <p:nvPr/>
            </p:nvSpPr>
            <p:spPr>
              <a:xfrm>
                <a:off x="1324886" y="6424823"/>
                <a:ext cx="52526" cy="52526"/>
              </a:xfrm>
              <a:custGeom>
                <a:avLst/>
                <a:gdLst>
                  <a:gd name="connsiteX0" fmla="*/ 26263 w 52526"/>
                  <a:gd name="connsiteY0" fmla="*/ 52526 h 52526"/>
                  <a:gd name="connsiteX1" fmla="*/ 52527 w 52526"/>
                  <a:gd name="connsiteY1" fmla="*/ 26263 h 52526"/>
                  <a:gd name="connsiteX2" fmla="*/ 26263 w 52526"/>
                  <a:gd name="connsiteY2" fmla="*/ 0 h 52526"/>
                  <a:gd name="connsiteX3" fmla="*/ 0 w 52526"/>
                  <a:gd name="connsiteY3" fmla="*/ 26263 h 52526"/>
                  <a:gd name="connsiteX4" fmla="*/ 26263 w 52526"/>
                  <a:gd name="connsiteY4" fmla="*/ 52526 h 5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26" h="52526">
                    <a:moveTo>
                      <a:pt x="26263" y="52526"/>
                    </a:moveTo>
                    <a:cubicBezTo>
                      <a:pt x="40780" y="52526"/>
                      <a:pt x="52527" y="40780"/>
                      <a:pt x="52527" y="26263"/>
                    </a:cubicBezTo>
                    <a:cubicBezTo>
                      <a:pt x="52527" y="11747"/>
                      <a:pt x="40780" y="0"/>
                      <a:pt x="26263" y="0"/>
                    </a:cubicBezTo>
                    <a:cubicBezTo>
                      <a:pt x="11747" y="0"/>
                      <a:pt x="0" y="11747"/>
                      <a:pt x="0" y="26263"/>
                    </a:cubicBezTo>
                    <a:cubicBezTo>
                      <a:pt x="0" y="40780"/>
                      <a:pt x="11747" y="52526"/>
                      <a:pt x="26263" y="52526"/>
                    </a:cubicBezTo>
                    <a:close/>
                  </a:path>
                </a:pathLst>
              </a:custGeom>
              <a:solidFill>
                <a:srgbClr val="4D8CB9"/>
              </a:solidFill>
              <a:ln w="11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794" name="Полилиния: фигура 793">
                <a:extLst>
                  <a:ext uri="{FF2B5EF4-FFF2-40B4-BE49-F238E27FC236}">
                    <a16:creationId xmlns:a16="http://schemas.microsoft.com/office/drawing/2014/main" id="{292C3DEB-B121-FE8B-46A1-435CBE83E549}"/>
                  </a:ext>
                </a:extLst>
              </p:cNvPr>
              <p:cNvSpPr/>
              <p:nvPr/>
            </p:nvSpPr>
            <p:spPr>
              <a:xfrm>
                <a:off x="1298621" y="6490481"/>
                <a:ext cx="105052" cy="144447"/>
              </a:xfrm>
              <a:custGeom>
                <a:avLst/>
                <a:gdLst>
                  <a:gd name="connsiteX0" fmla="*/ 52526 w 105052"/>
                  <a:gd name="connsiteY0" fmla="*/ 0 h 144447"/>
                  <a:gd name="connsiteX1" fmla="*/ 0 w 105052"/>
                  <a:gd name="connsiteY1" fmla="*/ 39395 h 144447"/>
                  <a:gd name="connsiteX2" fmla="*/ 0 w 105052"/>
                  <a:gd name="connsiteY2" fmla="*/ 65658 h 144447"/>
                  <a:gd name="connsiteX3" fmla="*/ 13132 w 105052"/>
                  <a:gd name="connsiteY3" fmla="*/ 78790 h 144447"/>
                  <a:gd name="connsiteX4" fmla="*/ 26263 w 105052"/>
                  <a:gd name="connsiteY4" fmla="*/ 78790 h 144447"/>
                  <a:gd name="connsiteX5" fmla="*/ 26263 w 105052"/>
                  <a:gd name="connsiteY5" fmla="*/ 131316 h 144447"/>
                  <a:gd name="connsiteX6" fmla="*/ 39395 w 105052"/>
                  <a:gd name="connsiteY6" fmla="*/ 144447 h 144447"/>
                  <a:gd name="connsiteX7" fmla="*/ 65658 w 105052"/>
                  <a:gd name="connsiteY7" fmla="*/ 144447 h 144447"/>
                  <a:gd name="connsiteX8" fmla="*/ 78790 w 105052"/>
                  <a:gd name="connsiteY8" fmla="*/ 131316 h 144447"/>
                  <a:gd name="connsiteX9" fmla="*/ 78790 w 105052"/>
                  <a:gd name="connsiteY9" fmla="*/ 78790 h 144447"/>
                  <a:gd name="connsiteX10" fmla="*/ 91921 w 105052"/>
                  <a:gd name="connsiteY10" fmla="*/ 78790 h 144447"/>
                  <a:gd name="connsiteX11" fmla="*/ 105053 w 105052"/>
                  <a:gd name="connsiteY11" fmla="*/ 65658 h 144447"/>
                  <a:gd name="connsiteX12" fmla="*/ 105053 w 105052"/>
                  <a:gd name="connsiteY12" fmla="*/ 39395 h 144447"/>
                  <a:gd name="connsiteX13" fmla="*/ 52526 w 105052"/>
                  <a:gd name="connsiteY13" fmla="*/ 0 h 14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052" h="144447">
                    <a:moveTo>
                      <a:pt x="52526" y="0"/>
                    </a:moveTo>
                    <a:cubicBezTo>
                      <a:pt x="23070" y="0"/>
                      <a:pt x="0" y="17299"/>
                      <a:pt x="0" y="39395"/>
                    </a:cubicBezTo>
                    <a:lnTo>
                      <a:pt x="0" y="65658"/>
                    </a:lnTo>
                    <a:cubicBezTo>
                      <a:pt x="0" y="72916"/>
                      <a:pt x="5874" y="78790"/>
                      <a:pt x="13132" y="78790"/>
                    </a:cubicBezTo>
                    <a:lnTo>
                      <a:pt x="26263" y="78790"/>
                    </a:lnTo>
                    <a:lnTo>
                      <a:pt x="26263" y="131316"/>
                    </a:lnTo>
                    <a:cubicBezTo>
                      <a:pt x="26263" y="138574"/>
                      <a:pt x="32137" y="144447"/>
                      <a:pt x="39395" y="144447"/>
                    </a:cubicBezTo>
                    <a:lnTo>
                      <a:pt x="65658" y="144447"/>
                    </a:lnTo>
                    <a:cubicBezTo>
                      <a:pt x="72917" y="144447"/>
                      <a:pt x="78790" y="138574"/>
                      <a:pt x="78790" y="131316"/>
                    </a:cubicBezTo>
                    <a:lnTo>
                      <a:pt x="78790" y="78790"/>
                    </a:lnTo>
                    <a:lnTo>
                      <a:pt x="91921" y="78790"/>
                    </a:lnTo>
                    <a:cubicBezTo>
                      <a:pt x="99180" y="78790"/>
                      <a:pt x="105053" y="72916"/>
                      <a:pt x="105053" y="65658"/>
                    </a:cubicBezTo>
                    <a:lnTo>
                      <a:pt x="105053" y="39395"/>
                    </a:lnTo>
                    <a:cubicBezTo>
                      <a:pt x="105053" y="17299"/>
                      <a:pt x="81983" y="0"/>
                      <a:pt x="52526" y="0"/>
                    </a:cubicBezTo>
                    <a:close/>
                  </a:path>
                </a:pathLst>
              </a:custGeom>
              <a:solidFill>
                <a:srgbClr val="4D8CB9"/>
              </a:solidFill>
              <a:ln w="11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781" name="Группа 780">
              <a:extLst>
                <a:ext uri="{FF2B5EF4-FFF2-40B4-BE49-F238E27FC236}">
                  <a16:creationId xmlns:a16="http://schemas.microsoft.com/office/drawing/2014/main" id="{124DAC54-4ACC-8DCD-BF06-1079937978AE}"/>
                </a:ext>
              </a:extLst>
            </p:cNvPr>
            <p:cNvGrpSpPr/>
            <p:nvPr/>
          </p:nvGrpSpPr>
          <p:grpSpPr>
            <a:xfrm>
              <a:off x="1454715" y="6424823"/>
              <a:ext cx="105052" cy="210105"/>
              <a:chOff x="1454715" y="6424823"/>
              <a:chExt cx="105052" cy="210105"/>
            </a:xfrm>
          </p:grpSpPr>
          <p:sp>
            <p:nvSpPr>
              <p:cNvPr id="791" name="Полилиния: фигура 790">
                <a:extLst>
                  <a:ext uri="{FF2B5EF4-FFF2-40B4-BE49-F238E27FC236}">
                    <a16:creationId xmlns:a16="http://schemas.microsoft.com/office/drawing/2014/main" id="{3B3E82C3-1754-40FF-C6CB-A82FC4A9E38A}"/>
                  </a:ext>
                </a:extLst>
              </p:cNvPr>
              <p:cNvSpPr/>
              <p:nvPr/>
            </p:nvSpPr>
            <p:spPr>
              <a:xfrm>
                <a:off x="1480980" y="6424823"/>
                <a:ext cx="52526" cy="52526"/>
              </a:xfrm>
              <a:custGeom>
                <a:avLst/>
                <a:gdLst>
                  <a:gd name="connsiteX0" fmla="*/ 26263 w 52526"/>
                  <a:gd name="connsiteY0" fmla="*/ 52526 h 52526"/>
                  <a:gd name="connsiteX1" fmla="*/ 52527 w 52526"/>
                  <a:gd name="connsiteY1" fmla="*/ 26263 h 52526"/>
                  <a:gd name="connsiteX2" fmla="*/ 26263 w 52526"/>
                  <a:gd name="connsiteY2" fmla="*/ 0 h 52526"/>
                  <a:gd name="connsiteX3" fmla="*/ 0 w 52526"/>
                  <a:gd name="connsiteY3" fmla="*/ 26263 h 52526"/>
                  <a:gd name="connsiteX4" fmla="*/ 26263 w 52526"/>
                  <a:gd name="connsiteY4" fmla="*/ 52526 h 5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26" h="52526">
                    <a:moveTo>
                      <a:pt x="26263" y="52526"/>
                    </a:moveTo>
                    <a:cubicBezTo>
                      <a:pt x="40780" y="52526"/>
                      <a:pt x="52527" y="40780"/>
                      <a:pt x="52527" y="26263"/>
                    </a:cubicBezTo>
                    <a:cubicBezTo>
                      <a:pt x="52527" y="11747"/>
                      <a:pt x="40780" y="0"/>
                      <a:pt x="26263" y="0"/>
                    </a:cubicBezTo>
                    <a:cubicBezTo>
                      <a:pt x="11747" y="0"/>
                      <a:pt x="0" y="11747"/>
                      <a:pt x="0" y="26263"/>
                    </a:cubicBezTo>
                    <a:cubicBezTo>
                      <a:pt x="0" y="40780"/>
                      <a:pt x="11747" y="52526"/>
                      <a:pt x="26263" y="52526"/>
                    </a:cubicBezTo>
                    <a:close/>
                  </a:path>
                </a:pathLst>
              </a:custGeom>
              <a:solidFill>
                <a:srgbClr val="4D8CB9"/>
              </a:solidFill>
              <a:ln w="11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792" name="Полилиния: фигура 791">
                <a:extLst>
                  <a:ext uri="{FF2B5EF4-FFF2-40B4-BE49-F238E27FC236}">
                    <a16:creationId xmlns:a16="http://schemas.microsoft.com/office/drawing/2014/main" id="{D7310C3B-56EA-6F83-A431-AC492047784D}"/>
                  </a:ext>
                </a:extLst>
              </p:cNvPr>
              <p:cNvSpPr/>
              <p:nvPr/>
            </p:nvSpPr>
            <p:spPr>
              <a:xfrm>
                <a:off x="1454715" y="6490481"/>
                <a:ext cx="105052" cy="144447"/>
              </a:xfrm>
              <a:custGeom>
                <a:avLst/>
                <a:gdLst>
                  <a:gd name="connsiteX0" fmla="*/ 52526 w 105052"/>
                  <a:gd name="connsiteY0" fmla="*/ 0 h 144447"/>
                  <a:gd name="connsiteX1" fmla="*/ 0 w 105052"/>
                  <a:gd name="connsiteY1" fmla="*/ 39395 h 144447"/>
                  <a:gd name="connsiteX2" fmla="*/ 0 w 105052"/>
                  <a:gd name="connsiteY2" fmla="*/ 65658 h 144447"/>
                  <a:gd name="connsiteX3" fmla="*/ 13132 w 105052"/>
                  <a:gd name="connsiteY3" fmla="*/ 78790 h 144447"/>
                  <a:gd name="connsiteX4" fmla="*/ 26263 w 105052"/>
                  <a:gd name="connsiteY4" fmla="*/ 78790 h 144447"/>
                  <a:gd name="connsiteX5" fmla="*/ 26263 w 105052"/>
                  <a:gd name="connsiteY5" fmla="*/ 131316 h 144447"/>
                  <a:gd name="connsiteX6" fmla="*/ 39395 w 105052"/>
                  <a:gd name="connsiteY6" fmla="*/ 144447 h 144447"/>
                  <a:gd name="connsiteX7" fmla="*/ 65658 w 105052"/>
                  <a:gd name="connsiteY7" fmla="*/ 144447 h 144447"/>
                  <a:gd name="connsiteX8" fmla="*/ 78790 w 105052"/>
                  <a:gd name="connsiteY8" fmla="*/ 131316 h 144447"/>
                  <a:gd name="connsiteX9" fmla="*/ 78790 w 105052"/>
                  <a:gd name="connsiteY9" fmla="*/ 78790 h 144447"/>
                  <a:gd name="connsiteX10" fmla="*/ 91921 w 105052"/>
                  <a:gd name="connsiteY10" fmla="*/ 78790 h 144447"/>
                  <a:gd name="connsiteX11" fmla="*/ 105053 w 105052"/>
                  <a:gd name="connsiteY11" fmla="*/ 65658 h 144447"/>
                  <a:gd name="connsiteX12" fmla="*/ 105053 w 105052"/>
                  <a:gd name="connsiteY12" fmla="*/ 39395 h 144447"/>
                  <a:gd name="connsiteX13" fmla="*/ 52526 w 105052"/>
                  <a:gd name="connsiteY13" fmla="*/ 0 h 14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052" h="144447">
                    <a:moveTo>
                      <a:pt x="52526" y="0"/>
                    </a:moveTo>
                    <a:cubicBezTo>
                      <a:pt x="23070" y="0"/>
                      <a:pt x="0" y="17299"/>
                      <a:pt x="0" y="39395"/>
                    </a:cubicBezTo>
                    <a:lnTo>
                      <a:pt x="0" y="65658"/>
                    </a:lnTo>
                    <a:cubicBezTo>
                      <a:pt x="0" y="72916"/>
                      <a:pt x="5874" y="78790"/>
                      <a:pt x="13132" y="78790"/>
                    </a:cubicBezTo>
                    <a:lnTo>
                      <a:pt x="26263" y="78790"/>
                    </a:lnTo>
                    <a:lnTo>
                      <a:pt x="26263" y="131316"/>
                    </a:lnTo>
                    <a:cubicBezTo>
                      <a:pt x="26263" y="138574"/>
                      <a:pt x="32137" y="144447"/>
                      <a:pt x="39395" y="144447"/>
                    </a:cubicBezTo>
                    <a:lnTo>
                      <a:pt x="65658" y="144447"/>
                    </a:lnTo>
                    <a:cubicBezTo>
                      <a:pt x="72917" y="144447"/>
                      <a:pt x="78790" y="138574"/>
                      <a:pt x="78790" y="131316"/>
                    </a:cubicBezTo>
                    <a:lnTo>
                      <a:pt x="78790" y="78790"/>
                    </a:lnTo>
                    <a:lnTo>
                      <a:pt x="91921" y="78790"/>
                    </a:lnTo>
                    <a:cubicBezTo>
                      <a:pt x="99180" y="78790"/>
                      <a:pt x="105053" y="72916"/>
                      <a:pt x="105053" y="65658"/>
                    </a:cubicBezTo>
                    <a:lnTo>
                      <a:pt x="105053" y="39395"/>
                    </a:lnTo>
                    <a:cubicBezTo>
                      <a:pt x="105053" y="17299"/>
                      <a:pt x="81983" y="0"/>
                      <a:pt x="52526" y="0"/>
                    </a:cubicBezTo>
                    <a:close/>
                  </a:path>
                </a:pathLst>
              </a:custGeom>
              <a:solidFill>
                <a:srgbClr val="4D8CB9"/>
              </a:solidFill>
              <a:ln w="11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782" name="Группа 781">
              <a:extLst>
                <a:ext uri="{FF2B5EF4-FFF2-40B4-BE49-F238E27FC236}">
                  <a16:creationId xmlns:a16="http://schemas.microsoft.com/office/drawing/2014/main" id="{234C89C2-1BB5-2F51-156E-CB974603C22A}"/>
                </a:ext>
              </a:extLst>
            </p:cNvPr>
            <p:cNvGrpSpPr/>
            <p:nvPr/>
          </p:nvGrpSpPr>
          <p:grpSpPr>
            <a:xfrm>
              <a:off x="1610809" y="6424823"/>
              <a:ext cx="105052" cy="210105"/>
              <a:chOff x="1610809" y="6424823"/>
              <a:chExt cx="105052" cy="210105"/>
            </a:xfrm>
          </p:grpSpPr>
          <p:sp>
            <p:nvSpPr>
              <p:cNvPr id="789" name="Полилиния: фигура 788">
                <a:extLst>
                  <a:ext uri="{FF2B5EF4-FFF2-40B4-BE49-F238E27FC236}">
                    <a16:creationId xmlns:a16="http://schemas.microsoft.com/office/drawing/2014/main" id="{E0F8C8F4-DE4B-C081-EB7B-651D1A8514B4}"/>
                  </a:ext>
                </a:extLst>
              </p:cNvPr>
              <p:cNvSpPr/>
              <p:nvPr/>
            </p:nvSpPr>
            <p:spPr>
              <a:xfrm>
                <a:off x="1637074" y="6424823"/>
                <a:ext cx="52526" cy="52526"/>
              </a:xfrm>
              <a:custGeom>
                <a:avLst/>
                <a:gdLst>
                  <a:gd name="connsiteX0" fmla="*/ 26263 w 52526"/>
                  <a:gd name="connsiteY0" fmla="*/ 52526 h 52526"/>
                  <a:gd name="connsiteX1" fmla="*/ 52527 w 52526"/>
                  <a:gd name="connsiteY1" fmla="*/ 26263 h 52526"/>
                  <a:gd name="connsiteX2" fmla="*/ 26263 w 52526"/>
                  <a:gd name="connsiteY2" fmla="*/ 0 h 52526"/>
                  <a:gd name="connsiteX3" fmla="*/ 0 w 52526"/>
                  <a:gd name="connsiteY3" fmla="*/ 26263 h 52526"/>
                  <a:gd name="connsiteX4" fmla="*/ 26263 w 52526"/>
                  <a:gd name="connsiteY4" fmla="*/ 52526 h 5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26" h="52526">
                    <a:moveTo>
                      <a:pt x="26263" y="52526"/>
                    </a:moveTo>
                    <a:cubicBezTo>
                      <a:pt x="40780" y="52526"/>
                      <a:pt x="52527" y="40780"/>
                      <a:pt x="52527" y="26263"/>
                    </a:cubicBezTo>
                    <a:cubicBezTo>
                      <a:pt x="52527" y="11747"/>
                      <a:pt x="40780" y="0"/>
                      <a:pt x="26263" y="0"/>
                    </a:cubicBezTo>
                    <a:cubicBezTo>
                      <a:pt x="11747" y="0"/>
                      <a:pt x="0" y="11747"/>
                      <a:pt x="0" y="26263"/>
                    </a:cubicBezTo>
                    <a:cubicBezTo>
                      <a:pt x="0" y="40780"/>
                      <a:pt x="11747" y="52526"/>
                      <a:pt x="26263" y="52526"/>
                    </a:cubicBezTo>
                    <a:close/>
                  </a:path>
                </a:pathLst>
              </a:custGeom>
              <a:solidFill>
                <a:srgbClr val="4D8CB9"/>
              </a:solidFill>
              <a:ln w="11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790" name="Полилиния: фигура 789">
                <a:extLst>
                  <a:ext uri="{FF2B5EF4-FFF2-40B4-BE49-F238E27FC236}">
                    <a16:creationId xmlns:a16="http://schemas.microsoft.com/office/drawing/2014/main" id="{9C7061C6-7B12-6B11-5019-5950DA074134}"/>
                  </a:ext>
                </a:extLst>
              </p:cNvPr>
              <p:cNvSpPr/>
              <p:nvPr/>
            </p:nvSpPr>
            <p:spPr>
              <a:xfrm>
                <a:off x="1610809" y="6490481"/>
                <a:ext cx="105052" cy="144447"/>
              </a:xfrm>
              <a:custGeom>
                <a:avLst/>
                <a:gdLst>
                  <a:gd name="connsiteX0" fmla="*/ 52526 w 105052"/>
                  <a:gd name="connsiteY0" fmla="*/ 0 h 144447"/>
                  <a:gd name="connsiteX1" fmla="*/ 0 w 105052"/>
                  <a:gd name="connsiteY1" fmla="*/ 39395 h 144447"/>
                  <a:gd name="connsiteX2" fmla="*/ 0 w 105052"/>
                  <a:gd name="connsiteY2" fmla="*/ 65658 h 144447"/>
                  <a:gd name="connsiteX3" fmla="*/ 13132 w 105052"/>
                  <a:gd name="connsiteY3" fmla="*/ 78790 h 144447"/>
                  <a:gd name="connsiteX4" fmla="*/ 26263 w 105052"/>
                  <a:gd name="connsiteY4" fmla="*/ 78790 h 144447"/>
                  <a:gd name="connsiteX5" fmla="*/ 26263 w 105052"/>
                  <a:gd name="connsiteY5" fmla="*/ 131316 h 144447"/>
                  <a:gd name="connsiteX6" fmla="*/ 39395 w 105052"/>
                  <a:gd name="connsiteY6" fmla="*/ 144447 h 144447"/>
                  <a:gd name="connsiteX7" fmla="*/ 65658 w 105052"/>
                  <a:gd name="connsiteY7" fmla="*/ 144447 h 144447"/>
                  <a:gd name="connsiteX8" fmla="*/ 78790 w 105052"/>
                  <a:gd name="connsiteY8" fmla="*/ 131316 h 144447"/>
                  <a:gd name="connsiteX9" fmla="*/ 78790 w 105052"/>
                  <a:gd name="connsiteY9" fmla="*/ 78790 h 144447"/>
                  <a:gd name="connsiteX10" fmla="*/ 91921 w 105052"/>
                  <a:gd name="connsiteY10" fmla="*/ 78790 h 144447"/>
                  <a:gd name="connsiteX11" fmla="*/ 105053 w 105052"/>
                  <a:gd name="connsiteY11" fmla="*/ 65658 h 144447"/>
                  <a:gd name="connsiteX12" fmla="*/ 105053 w 105052"/>
                  <a:gd name="connsiteY12" fmla="*/ 39395 h 144447"/>
                  <a:gd name="connsiteX13" fmla="*/ 52526 w 105052"/>
                  <a:gd name="connsiteY13" fmla="*/ 0 h 14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052" h="144447">
                    <a:moveTo>
                      <a:pt x="52526" y="0"/>
                    </a:moveTo>
                    <a:cubicBezTo>
                      <a:pt x="23070" y="0"/>
                      <a:pt x="0" y="17299"/>
                      <a:pt x="0" y="39395"/>
                    </a:cubicBezTo>
                    <a:lnTo>
                      <a:pt x="0" y="65658"/>
                    </a:lnTo>
                    <a:cubicBezTo>
                      <a:pt x="0" y="72916"/>
                      <a:pt x="5874" y="78790"/>
                      <a:pt x="13132" y="78790"/>
                    </a:cubicBezTo>
                    <a:lnTo>
                      <a:pt x="26263" y="78790"/>
                    </a:lnTo>
                    <a:lnTo>
                      <a:pt x="26263" y="131316"/>
                    </a:lnTo>
                    <a:cubicBezTo>
                      <a:pt x="26263" y="138574"/>
                      <a:pt x="32137" y="144447"/>
                      <a:pt x="39395" y="144447"/>
                    </a:cubicBezTo>
                    <a:lnTo>
                      <a:pt x="65658" y="144447"/>
                    </a:lnTo>
                    <a:cubicBezTo>
                      <a:pt x="72917" y="144447"/>
                      <a:pt x="78790" y="138574"/>
                      <a:pt x="78790" y="131316"/>
                    </a:cubicBezTo>
                    <a:lnTo>
                      <a:pt x="78790" y="78790"/>
                    </a:lnTo>
                    <a:lnTo>
                      <a:pt x="91921" y="78790"/>
                    </a:lnTo>
                    <a:cubicBezTo>
                      <a:pt x="99180" y="78790"/>
                      <a:pt x="105053" y="72916"/>
                      <a:pt x="105053" y="65658"/>
                    </a:cubicBezTo>
                    <a:lnTo>
                      <a:pt x="105053" y="39395"/>
                    </a:lnTo>
                    <a:cubicBezTo>
                      <a:pt x="105053" y="17299"/>
                      <a:pt x="81983" y="0"/>
                      <a:pt x="52526" y="0"/>
                    </a:cubicBezTo>
                    <a:close/>
                  </a:path>
                </a:pathLst>
              </a:custGeom>
              <a:solidFill>
                <a:srgbClr val="4D8CB9"/>
              </a:solidFill>
              <a:ln w="11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783" name="Группа 782">
              <a:extLst>
                <a:ext uri="{FF2B5EF4-FFF2-40B4-BE49-F238E27FC236}">
                  <a16:creationId xmlns:a16="http://schemas.microsoft.com/office/drawing/2014/main" id="{1D33BF50-E07B-236F-B9B1-25663EF2AA14}"/>
                </a:ext>
              </a:extLst>
            </p:cNvPr>
            <p:cNvGrpSpPr/>
            <p:nvPr/>
          </p:nvGrpSpPr>
          <p:grpSpPr>
            <a:xfrm>
              <a:off x="1766903" y="6424823"/>
              <a:ext cx="105052" cy="210105"/>
              <a:chOff x="1766903" y="6424823"/>
              <a:chExt cx="105052" cy="210105"/>
            </a:xfrm>
          </p:grpSpPr>
          <p:sp>
            <p:nvSpPr>
              <p:cNvPr id="787" name="Полилиния: фигура 786">
                <a:extLst>
                  <a:ext uri="{FF2B5EF4-FFF2-40B4-BE49-F238E27FC236}">
                    <a16:creationId xmlns:a16="http://schemas.microsoft.com/office/drawing/2014/main" id="{BB2486FF-53EB-5720-B3EC-1A48244C7759}"/>
                  </a:ext>
                </a:extLst>
              </p:cNvPr>
              <p:cNvSpPr/>
              <p:nvPr/>
            </p:nvSpPr>
            <p:spPr>
              <a:xfrm>
                <a:off x="1793168" y="6424823"/>
                <a:ext cx="52526" cy="52526"/>
              </a:xfrm>
              <a:custGeom>
                <a:avLst/>
                <a:gdLst>
                  <a:gd name="connsiteX0" fmla="*/ 26263 w 52526"/>
                  <a:gd name="connsiteY0" fmla="*/ 52526 h 52526"/>
                  <a:gd name="connsiteX1" fmla="*/ 52527 w 52526"/>
                  <a:gd name="connsiteY1" fmla="*/ 26263 h 52526"/>
                  <a:gd name="connsiteX2" fmla="*/ 26263 w 52526"/>
                  <a:gd name="connsiteY2" fmla="*/ 0 h 52526"/>
                  <a:gd name="connsiteX3" fmla="*/ 0 w 52526"/>
                  <a:gd name="connsiteY3" fmla="*/ 26263 h 52526"/>
                  <a:gd name="connsiteX4" fmla="*/ 26263 w 52526"/>
                  <a:gd name="connsiteY4" fmla="*/ 52526 h 5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26" h="52526">
                    <a:moveTo>
                      <a:pt x="26263" y="52526"/>
                    </a:moveTo>
                    <a:cubicBezTo>
                      <a:pt x="40780" y="52526"/>
                      <a:pt x="52527" y="40780"/>
                      <a:pt x="52527" y="26263"/>
                    </a:cubicBezTo>
                    <a:cubicBezTo>
                      <a:pt x="52527" y="11747"/>
                      <a:pt x="40780" y="0"/>
                      <a:pt x="26263" y="0"/>
                    </a:cubicBezTo>
                    <a:cubicBezTo>
                      <a:pt x="11747" y="0"/>
                      <a:pt x="0" y="11747"/>
                      <a:pt x="0" y="26263"/>
                    </a:cubicBezTo>
                    <a:cubicBezTo>
                      <a:pt x="0" y="40780"/>
                      <a:pt x="11747" y="52526"/>
                      <a:pt x="26263" y="52526"/>
                    </a:cubicBezTo>
                    <a:close/>
                  </a:path>
                </a:pathLst>
              </a:custGeom>
              <a:solidFill>
                <a:srgbClr val="4D8CB9"/>
              </a:solidFill>
              <a:ln w="11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788" name="Полилиния: фигура 787">
                <a:extLst>
                  <a:ext uri="{FF2B5EF4-FFF2-40B4-BE49-F238E27FC236}">
                    <a16:creationId xmlns:a16="http://schemas.microsoft.com/office/drawing/2014/main" id="{6F2E9743-2918-9D75-D8B5-3793749C42B5}"/>
                  </a:ext>
                </a:extLst>
              </p:cNvPr>
              <p:cNvSpPr/>
              <p:nvPr/>
            </p:nvSpPr>
            <p:spPr>
              <a:xfrm>
                <a:off x="1766903" y="6490481"/>
                <a:ext cx="105052" cy="144447"/>
              </a:xfrm>
              <a:custGeom>
                <a:avLst/>
                <a:gdLst>
                  <a:gd name="connsiteX0" fmla="*/ 52526 w 105052"/>
                  <a:gd name="connsiteY0" fmla="*/ 0 h 144447"/>
                  <a:gd name="connsiteX1" fmla="*/ 0 w 105052"/>
                  <a:gd name="connsiteY1" fmla="*/ 39395 h 144447"/>
                  <a:gd name="connsiteX2" fmla="*/ 0 w 105052"/>
                  <a:gd name="connsiteY2" fmla="*/ 65658 h 144447"/>
                  <a:gd name="connsiteX3" fmla="*/ 13132 w 105052"/>
                  <a:gd name="connsiteY3" fmla="*/ 78790 h 144447"/>
                  <a:gd name="connsiteX4" fmla="*/ 26263 w 105052"/>
                  <a:gd name="connsiteY4" fmla="*/ 78790 h 144447"/>
                  <a:gd name="connsiteX5" fmla="*/ 26263 w 105052"/>
                  <a:gd name="connsiteY5" fmla="*/ 131316 h 144447"/>
                  <a:gd name="connsiteX6" fmla="*/ 39395 w 105052"/>
                  <a:gd name="connsiteY6" fmla="*/ 144447 h 144447"/>
                  <a:gd name="connsiteX7" fmla="*/ 65658 w 105052"/>
                  <a:gd name="connsiteY7" fmla="*/ 144447 h 144447"/>
                  <a:gd name="connsiteX8" fmla="*/ 78790 w 105052"/>
                  <a:gd name="connsiteY8" fmla="*/ 131316 h 144447"/>
                  <a:gd name="connsiteX9" fmla="*/ 78790 w 105052"/>
                  <a:gd name="connsiteY9" fmla="*/ 78790 h 144447"/>
                  <a:gd name="connsiteX10" fmla="*/ 91921 w 105052"/>
                  <a:gd name="connsiteY10" fmla="*/ 78790 h 144447"/>
                  <a:gd name="connsiteX11" fmla="*/ 105053 w 105052"/>
                  <a:gd name="connsiteY11" fmla="*/ 65658 h 144447"/>
                  <a:gd name="connsiteX12" fmla="*/ 105053 w 105052"/>
                  <a:gd name="connsiteY12" fmla="*/ 39395 h 144447"/>
                  <a:gd name="connsiteX13" fmla="*/ 52526 w 105052"/>
                  <a:gd name="connsiteY13" fmla="*/ 0 h 14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052" h="144447">
                    <a:moveTo>
                      <a:pt x="52526" y="0"/>
                    </a:moveTo>
                    <a:cubicBezTo>
                      <a:pt x="23070" y="0"/>
                      <a:pt x="0" y="17299"/>
                      <a:pt x="0" y="39395"/>
                    </a:cubicBezTo>
                    <a:lnTo>
                      <a:pt x="0" y="65658"/>
                    </a:lnTo>
                    <a:cubicBezTo>
                      <a:pt x="0" y="72916"/>
                      <a:pt x="5874" y="78790"/>
                      <a:pt x="13132" y="78790"/>
                    </a:cubicBezTo>
                    <a:lnTo>
                      <a:pt x="26263" y="78790"/>
                    </a:lnTo>
                    <a:lnTo>
                      <a:pt x="26263" y="131316"/>
                    </a:lnTo>
                    <a:cubicBezTo>
                      <a:pt x="26263" y="138574"/>
                      <a:pt x="32137" y="144447"/>
                      <a:pt x="39395" y="144447"/>
                    </a:cubicBezTo>
                    <a:lnTo>
                      <a:pt x="65658" y="144447"/>
                    </a:lnTo>
                    <a:cubicBezTo>
                      <a:pt x="72917" y="144447"/>
                      <a:pt x="78790" y="138574"/>
                      <a:pt x="78790" y="131316"/>
                    </a:cubicBezTo>
                    <a:lnTo>
                      <a:pt x="78790" y="78790"/>
                    </a:lnTo>
                    <a:lnTo>
                      <a:pt x="91921" y="78790"/>
                    </a:lnTo>
                    <a:cubicBezTo>
                      <a:pt x="99180" y="78790"/>
                      <a:pt x="105053" y="72916"/>
                      <a:pt x="105053" y="65658"/>
                    </a:cubicBezTo>
                    <a:lnTo>
                      <a:pt x="105053" y="39395"/>
                    </a:lnTo>
                    <a:cubicBezTo>
                      <a:pt x="105053" y="17299"/>
                      <a:pt x="81983" y="0"/>
                      <a:pt x="52526" y="0"/>
                    </a:cubicBezTo>
                    <a:close/>
                  </a:path>
                </a:pathLst>
              </a:custGeom>
              <a:solidFill>
                <a:srgbClr val="4D8CB9"/>
              </a:solidFill>
              <a:ln w="11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784" name="Группа 783">
              <a:extLst>
                <a:ext uri="{FF2B5EF4-FFF2-40B4-BE49-F238E27FC236}">
                  <a16:creationId xmlns:a16="http://schemas.microsoft.com/office/drawing/2014/main" id="{56D8BC52-EDC8-6097-28E9-66EFAC41D159}"/>
                </a:ext>
              </a:extLst>
            </p:cNvPr>
            <p:cNvGrpSpPr/>
            <p:nvPr/>
          </p:nvGrpSpPr>
          <p:grpSpPr>
            <a:xfrm>
              <a:off x="1922996" y="6424823"/>
              <a:ext cx="105052" cy="210105"/>
              <a:chOff x="1922996" y="6424823"/>
              <a:chExt cx="105052" cy="210105"/>
            </a:xfrm>
          </p:grpSpPr>
          <p:sp>
            <p:nvSpPr>
              <p:cNvPr id="785" name="Полилиния: фигура 784">
                <a:extLst>
                  <a:ext uri="{FF2B5EF4-FFF2-40B4-BE49-F238E27FC236}">
                    <a16:creationId xmlns:a16="http://schemas.microsoft.com/office/drawing/2014/main" id="{6C7AB67C-0199-196E-DB0C-70AB56B8907F}"/>
                  </a:ext>
                </a:extLst>
              </p:cNvPr>
              <p:cNvSpPr/>
              <p:nvPr/>
            </p:nvSpPr>
            <p:spPr>
              <a:xfrm>
                <a:off x="1949261" y="6424823"/>
                <a:ext cx="52526" cy="52526"/>
              </a:xfrm>
              <a:custGeom>
                <a:avLst/>
                <a:gdLst>
                  <a:gd name="connsiteX0" fmla="*/ 26263 w 52526"/>
                  <a:gd name="connsiteY0" fmla="*/ 52526 h 52526"/>
                  <a:gd name="connsiteX1" fmla="*/ 52527 w 52526"/>
                  <a:gd name="connsiteY1" fmla="*/ 26263 h 52526"/>
                  <a:gd name="connsiteX2" fmla="*/ 26263 w 52526"/>
                  <a:gd name="connsiteY2" fmla="*/ 0 h 52526"/>
                  <a:gd name="connsiteX3" fmla="*/ 0 w 52526"/>
                  <a:gd name="connsiteY3" fmla="*/ 26263 h 52526"/>
                  <a:gd name="connsiteX4" fmla="*/ 26263 w 52526"/>
                  <a:gd name="connsiteY4" fmla="*/ 52526 h 5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26" h="52526">
                    <a:moveTo>
                      <a:pt x="26263" y="52526"/>
                    </a:moveTo>
                    <a:cubicBezTo>
                      <a:pt x="40780" y="52526"/>
                      <a:pt x="52527" y="40780"/>
                      <a:pt x="52527" y="26263"/>
                    </a:cubicBezTo>
                    <a:cubicBezTo>
                      <a:pt x="52527" y="11747"/>
                      <a:pt x="40780" y="0"/>
                      <a:pt x="26263" y="0"/>
                    </a:cubicBezTo>
                    <a:cubicBezTo>
                      <a:pt x="11747" y="0"/>
                      <a:pt x="0" y="11747"/>
                      <a:pt x="0" y="26263"/>
                    </a:cubicBezTo>
                    <a:cubicBezTo>
                      <a:pt x="0" y="40780"/>
                      <a:pt x="11747" y="52526"/>
                      <a:pt x="26263" y="52526"/>
                    </a:cubicBezTo>
                    <a:close/>
                  </a:path>
                </a:pathLst>
              </a:custGeom>
              <a:solidFill>
                <a:srgbClr val="4D8CB9"/>
              </a:solidFill>
              <a:ln w="11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786" name="Полилиния: фигура 785">
                <a:extLst>
                  <a:ext uri="{FF2B5EF4-FFF2-40B4-BE49-F238E27FC236}">
                    <a16:creationId xmlns:a16="http://schemas.microsoft.com/office/drawing/2014/main" id="{3EF19A99-B2CD-E70F-2165-C365379B5E55}"/>
                  </a:ext>
                </a:extLst>
              </p:cNvPr>
              <p:cNvSpPr/>
              <p:nvPr/>
            </p:nvSpPr>
            <p:spPr>
              <a:xfrm>
                <a:off x="1922996" y="6490481"/>
                <a:ext cx="105052" cy="144447"/>
              </a:xfrm>
              <a:custGeom>
                <a:avLst/>
                <a:gdLst>
                  <a:gd name="connsiteX0" fmla="*/ 52526 w 105052"/>
                  <a:gd name="connsiteY0" fmla="*/ 0 h 144447"/>
                  <a:gd name="connsiteX1" fmla="*/ 0 w 105052"/>
                  <a:gd name="connsiteY1" fmla="*/ 39395 h 144447"/>
                  <a:gd name="connsiteX2" fmla="*/ 0 w 105052"/>
                  <a:gd name="connsiteY2" fmla="*/ 65658 h 144447"/>
                  <a:gd name="connsiteX3" fmla="*/ 13132 w 105052"/>
                  <a:gd name="connsiteY3" fmla="*/ 78790 h 144447"/>
                  <a:gd name="connsiteX4" fmla="*/ 26263 w 105052"/>
                  <a:gd name="connsiteY4" fmla="*/ 78790 h 144447"/>
                  <a:gd name="connsiteX5" fmla="*/ 26263 w 105052"/>
                  <a:gd name="connsiteY5" fmla="*/ 131316 h 144447"/>
                  <a:gd name="connsiteX6" fmla="*/ 39395 w 105052"/>
                  <a:gd name="connsiteY6" fmla="*/ 144447 h 144447"/>
                  <a:gd name="connsiteX7" fmla="*/ 65658 w 105052"/>
                  <a:gd name="connsiteY7" fmla="*/ 144447 h 144447"/>
                  <a:gd name="connsiteX8" fmla="*/ 78790 w 105052"/>
                  <a:gd name="connsiteY8" fmla="*/ 131316 h 144447"/>
                  <a:gd name="connsiteX9" fmla="*/ 78790 w 105052"/>
                  <a:gd name="connsiteY9" fmla="*/ 78790 h 144447"/>
                  <a:gd name="connsiteX10" fmla="*/ 91921 w 105052"/>
                  <a:gd name="connsiteY10" fmla="*/ 78790 h 144447"/>
                  <a:gd name="connsiteX11" fmla="*/ 105053 w 105052"/>
                  <a:gd name="connsiteY11" fmla="*/ 65658 h 144447"/>
                  <a:gd name="connsiteX12" fmla="*/ 105053 w 105052"/>
                  <a:gd name="connsiteY12" fmla="*/ 39395 h 144447"/>
                  <a:gd name="connsiteX13" fmla="*/ 52526 w 105052"/>
                  <a:gd name="connsiteY13" fmla="*/ 0 h 14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052" h="144447">
                    <a:moveTo>
                      <a:pt x="52526" y="0"/>
                    </a:moveTo>
                    <a:cubicBezTo>
                      <a:pt x="23070" y="0"/>
                      <a:pt x="0" y="17299"/>
                      <a:pt x="0" y="39395"/>
                    </a:cubicBezTo>
                    <a:lnTo>
                      <a:pt x="0" y="65658"/>
                    </a:lnTo>
                    <a:cubicBezTo>
                      <a:pt x="0" y="72916"/>
                      <a:pt x="5874" y="78790"/>
                      <a:pt x="13132" y="78790"/>
                    </a:cubicBezTo>
                    <a:lnTo>
                      <a:pt x="26263" y="78790"/>
                    </a:lnTo>
                    <a:lnTo>
                      <a:pt x="26263" y="131316"/>
                    </a:lnTo>
                    <a:cubicBezTo>
                      <a:pt x="26263" y="138574"/>
                      <a:pt x="32137" y="144447"/>
                      <a:pt x="39395" y="144447"/>
                    </a:cubicBezTo>
                    <a:lnTo>
                      <a:pt x="65658" y="144447"/>
                    </a:lnTo>
                    <a:cubicBezTo>
                      <a:pt x="72917" y="144447"/>
                      <a:pt x="78790" y="138574"/>
                      <a:pt x="78790" y="131316"/>
                    </a:cubicBezTo>
                    <a:lnTo>
                      <a:pt x="78790" y="78790"/>
                    </a:lnTo>
                    <a:lnTo>
                      <a:pt x="91921" y="78790"/>
                    </a:lnTo>
                    <a:cubicBezTo>
                      <a:pt x="99180" y="78790"/>
                      <a:pt x="105053" y="72916"/>
                      <a:pt x="105053" y="65658"/>
                    </a:cubicBezTo>
                    <a:lnTo>
                      <a:pt x="105053" y="39395"/>
                    </a:lnTo>
                    <a:cubicBezTo>
                      <a:pt x="105053" y="17299"/>
                      <a:pt x="81983" y="0"/>
                      <a:pt x="52526" y="0"/>
                    </a:cubicBezTo>
                    <a:close/>
                  </a:path>
                </a:pathLst>
              </a:custGeom>
              <a:solidFill>
                <a:srgbClr val="4D8CB9"/>
              </a:solidFill>
              <a:ln w="11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</p:grpSp>
      <p:grpSp>
        <p:nvGrpSpPr>
          <p:cNvPr id="805" name="Группа 804">
            <a:extLst>
              <a:ext uri="{FF2B5EF4-FFF2-40B4-BE49-F238E27FC236}">
                <a16:creationId xmlns:a16="http://schemas.microsoft.com/office/drawing/2014/main" id="{CB7B6209-F516-56D6-A4E3-4A5B2F124BA5}"/>
              </a:ext>
            </a:extLst>
          </p:cNvPr>
          <p:cNvGrpSpPr/>
          <p:nvPr/>
        </p:nvGrpSpPr>
        <p:grpSpPr>
          <a:xfrm>
            <a:off x="512065" y="7210912"/>
            <a:ext cx="1509897" cy="210105"/>
            <a:chOff x="518151" y="6424823"/>
            <a:chExt cx="1509897" cy="210105"/>
          </a:xfrm>
        </p:grpSpPr>
        <p:grpSp>
          <p:nvGrpSpPr>
            <p:cNvPr id="806" name="Группа 805">
              <a:extLst>
                <a:ext uri="{FF2B5EF4-FFF2-40B4-BE49-F238E27FC236}">
                  <a16:creationId xmlns:a16="http://schemas.microsoft.com/office/drawing/2014/main" id="{B0D9A12D-3263-E25D-E523-A28E7227D5F3}"/>
                </a:ext>
              </a:extLst>
            </p:cNvPr>
            <p:cNvGrpSpPr/>
            <p:nvPr/>
          </p:nvGrpSpPr>
          <p:grpSpPr>
            <a:xfrm>
              <a:off x="518151" y="6424823"/>
              <a:ext cx="105052" cy="210105"/>
              <a:chOff x="518151" y="6424823"/>
              <a:chExt cx="105052" cy="210105"/>
            </a:xfrm>
          </p:grpSpPr>
          <p:sp>
            <p:nvSpPr>
              <p:cNvPr id="834" name="Полилиния: фигура 833">
                <a:extLst>
                  <a:ext uri="{FF2B5EF4-FFF2-40B4-BE49-F238E27FC236}">
                    <a16:creationId xmlns:a16="http://schemas.microsoft.com/office/drawing/2014/main" id="{02EA4C57-49AC-08CD-7110-CB8F7CDBADB9}"/>
                  </a:ext>
                </a:extLst>
              </p:cNvPr>
              <p:cNvSpPr/>
              <p:nvPr/>
            </p:nvSpPr>
            <p:spPr>
              <a:xfrm>
                <a:off x="544416" y="6424823"/>
                <a:ext cx="52526" cy="52526"/>
              </a:xfrm>
              <a:custGeom>
                <a:avLst/>
                <a:gdLst>
                  <a:gd name="connsiteX0" fmla="*/ 26263 w 52526"/>
                  <a:gd name="connsiteY0" fmla="*/ 52526 h 52526"/>
                  <a:gd name="connsiteX1" fmla="*/ 52527 w 52526"/>
                  <a:gd name="connsiteY1" fmla="*/ 26263 h 52526"/>
                  <a:gd name="connsiteX2" fmla="*/ 26263 w 52526"/>
                  <a:gd name="connsiteY2" fmla="*/ 0 h 52526"/>
                  <a:gd name="connsiteX3" fmla="*/ 0 w 52526"/>
                  <a:gd name="connsiteY3" fmla="*/ 26263 h 52526"/>
                  <a:gd name="connsiteX4" fmla="*/ 26263 w 52526"/>
                  <a:gd name="connsiteY4" fmla="*/ 52526 h 5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26" h="52526">
                    <a:moveTo>
                      <a:pt x="26263" y="52526"/>
                    </a:moveTo>
                    <a:cubicBezTo>
                      <a:pt x="40780" y="52526"/>
                      <a:pt x="52527" y="40780"/>
                      <a:pt x="52527" y="26263"/>
                    </a:cubicBezTo>
                    <a:cubicBezTo>
                      <a:pt x="52527" y="11747"/>
                      <a:pt x="40780" y="0"/>
                      <a:pt x="26263" y="0"/>
                    </a:cubicBezTo>
                    <a:cubicBezTo>
                      <a:pt x="11747" y="0"/>
                      <a:pt x="0" y="11747"/>
                      <a:pt x="0" y="26263"/>
                    </a:cubicBezTo>
                    <a:cubicBezTo>
                      <a:pt x="0" y="40780"/>
                      <a:pt x="11747" y="52526"/>
                      <a:pt x="26263" y="52526"/>
                    </a:cubicBezTo>
                    <a:close/>
                  </a:path>
                </a:pathLst>
              </a:custGeom>
              <a:solidFill>
                <a:srgbClr val="4D8CB9"/>
              </a:solidFill>
              <a:ln w="11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835" name="Полилиния: фигура 834">
                <a:extLst>
                  <a:ext uri="{FF2B5EF4-FFF2-40B4-BE49-F238E27FC236}">
                    <a16:creationId xmlns:a16="http://schemas.microsoft.com/office/drawing/2014/main" id="{6D9CB3CA-44B1-5E8D-B7D6-109F19613BBE}"/>
                  </a:ext>
                </a:extLst>
              </p:cNvPr>
              <p:cNvSpPr/>
              <p:nvPr/>
            </p:nvSpPr>
            <p:spPr>
              <a:xfrm>
                <a:off x="518151" y="6490481"/>
                <a:ext cx="105052" cy="144447"/>
              </a:xfrm>
              <a:custGeom>
                <a:avLst/>
                <a:gdLst>
                  <a:gd name="connsiteX0" fmla="*/ 52526 w 105052"/>
                  <a:gd name="connsiteY0" fmla="*/ 0 h 144447"/>
                  <a:gd name="connsiteX1" fmla="*/ 0 w 105052"/>
                  <a:gd name="connsiteY1" fmla="*/ 39395 h 144447"/>
                  <a:gd name="connsiteX2" fmla="*/ 0 w 105052"/>
                  <a:gd name="connsiteY2" fmla="*/ 65658 h 144447"/>
                  <a:gd name="connsiteX3" fmla="*/ 13132 w 105052"/>
                  <a:gd name="connsiteY3" fmla="*/ 78790 h 144447"/>
                  <a:gd name="connsiteX4" fmla="*/ 26263 w 105052"/>
                  <a:gd name="connsiteY4" fmla="*/ 78790 h 144447"/>
                  <a:gd name="connsiteX5" fmla="*/ 26263 w 105052"/>
                  <a:gd name="connsiteY5" fmla="*/ 131316 h 144447"/>
                  <a:gd name="connsiteX6" fmla="*/ 39395 w 105052"/>
                  <a:gd name="connsiteY6" fmla="*/ 144447 h 144447"/>
                  <a:gd name="connsiteX7" fmla="*/ 65658 w 105052"/>
                  <a:gd name="connsiteY7" fmla="*/ 144447 h 144447"/>
                  <a:gd name="connsiteX8" fmla="*/ 78790 w 105052"/>
                  <a:gd name="connsiteY8" fmla="*/ 131316 h 144447"/>
                  <a:gd name="connsiteX9" fmla="*/ 78790 w 105052"/>
                  <a:gd name="connsiteY9" fmla="*/ 78790 h 144447"/>
                  <a:gd name="connsiteX10" fmla="*/ 91921 w 105052"/>
                  <a:gd name="connsiteY10" fmla="*/ 78790 h 144447"/>
                  <a:gd name="connsiteX11" fmla="*/ 105053 w 105052"/>
                  <a:gd name="connsiteY11" fmla="*/ 65658 h 144447"/>
                  <a:gd name="connsiteX12" fmla="*/ 105053 w 105052"/>
                  <a:gd name="connsiteY12" fmla="*/ 39395 h 144447"/>
                  <a:gd name="connsiteX13" fmla="*/ 52526 w 105052"/>
                  <a:gd name="connsiteY13" fmla="*/ 0 h 14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052" h="144447">
                    <a:moveTo>
                      <a:pt x="52526" y="0"/>
                    </a:moveTo>
                    <a:cubicBezTo>
                      <a:pt x="23070" y="0"/>
                      <a:pt x="0" y="17299"/>
                      <a:pt x="0" y="39395"/>
                    </a:cubicBezTo>
                    <a:lnTo>
                      <a:pt x="0" y="65658"/>
                    </a:lnTo>
                    <a:cubicBezTo>
                      <a:pt x="0" y="72916"/>
                      <a:pt x="5874" y="78790"/>
                      <a:pt x="13132" y="78790"/>
                    </a:cubicBezTo>
                    <a:lnTo>
                      <a:pt x="26263" y="78790"/>
                    </a:lnTo>
                    <a:lnTo>
                      <a:pt x="26263" y="131316"/>
                    </a:lnTo>
                    <a:cubicBezTo>
                      <a:pt x="26263" y="138574"/>
                      <a:pt x="32137" y="144447"/>
                      <a:pt x="39395" y="144447"/>
                    </a:cubicBezTo>
                    <a:lnTo>
                      <a:pt x="65658" y="144447"/>
                    </a:lnTo>
                    <a:cubicBezTo>
                      <a:pt x="72917" y="144447"/>
                      <a:pt x="78790" y="138574"/>
                      <a:pt x="78790" y="131316"/>
                    </a:cubicBezTo>
                    <a:lnTo>
                      <a:pt x="78790" y="78790"/>
                    </a:lnTo>
                    <a:lnTo>
                      <a:pt x="91921" y="78790"/>
                    </a:lnTo>
                    <a:cubicBezTo>
                      <a:pt x="99180" y="78790"/>
                      <a:pt x="105053" y="72916"/>
                      <a:pt x="105053" y="65658"/>
                    </a:cubicBezTo>
                    <a:lnTo>
                      <a:pt x="105053" y="39395"/>
                    </a:lnTo>
                    <a:cubicBezTo>
                      <a:pt x="105053" y="17299"/>
                      <a:pt x="81983" y="0"/>
                      <a:pt x="52526" y="0"/>
                    </a:cubicBezTo>
                    <a:close/>
                  </a:path>
                </a:pathLst>
              </a:custGeom>
              <a:solidFill>
                <a:srgbClr val="4D8CB9"/>
              </a:solidFill>
              <a:ln w="11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807" name="Группа 806">
              <a:extLst>
                <a:ext uri="{FF2B5EF4-FFF2-40B4-BE49-F238E27FC236}">
                  <a16:creationId xmlns:a16="http://schemas.microsoft.com/office/drawing/2014/main" id="{AC8A1CCE-17D1-E963-E413-D501B958688E}"/>
                </a:ext>
              </a:extLst>
            </p:cNvPr>
            <p:cNvGrpSpPr/>
            <p:nvPr/>
          </p:nvGrpSpPr>
          <p:grpSpPr>
            <a:xfrm>
              <a:off x="674245" y="6424823"/>
              <a:ext cx="105052" cy="210105"/>
              <a:chOff x="674245" y="6424823"/>
              <a:chExt cx="105052" cy="210105"/>
            </a:xfrm>
          </p:grpSpPr>
          <p:sp>
            <p:nvSpPr>
              <p:cNvPr id="832" name="Полилиния: фигура 831">
                <a:extLst>
                  <a:ext uri="{FF2B5EF4-FFF2-40B4-BE49-F238E27FC236}">
                    <a16:creationId xmlns:a16="http://schemas.microsoft.com/office/drawing/2014/main" id="{6B496B60-6719-01E1-F587-C05DEB01559C}"/>
                  </a:ext>
                </a:extLst>
              </p:cNvPr>
              <p:cNvSpPr/>
              <p:nvPr/>
            </p:nvSpPr>
            <p:spPr>
              <a:xfrm>
                <a:off x="700510" y="6424823"/>
                <a:ext cx="52526" cy="52526"/>
              </a:xfrm>
              <a:custGeom>
                <a:avLst/>
                <a:gdLst>
                  <a:gd name="connsiteX0" fmla="*/ 26263 w 52526"/>
                  <a:gd name="connsiteY0" fmla="*/ 52526 h 52526"/>
                  <a:gd name="connsiteX1" fmla="*/ 52527 w 52526"/>
                  <a:gd name="connsiteY1" fmla="*/ 26263 h 52526"/>
                  <a:gd name="connsiteX2" fmla="*/ 26263 w 52526"/>
                  <a:gd name="connsiteY2" fmla="*/ 0 h 52526"/>
                  <a:gd name="connsiteX3" fmla="*/ 0 w 52526"/>
                  <a:gd name="connsiteY3" fmla="*/ 26263 h 52526"/>
                  <a:gd name="connsiteX4" fmla="*/ 26263 w 52526"/>
                  <a:gd name="connsiteY4" fmla="*/ 52526 h 5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26" h="52526">
                    <a:moveTo>
                      <a:pt x="26263" y="52526"/>
                    </a:moveTo>
                    <a:cubicBezTo>
                      <a:pt x="40780" y="52526"/>
                      <a:pt x="52527" y="40780"/>
                      <a:pt x="52527" y="26263"/>
                    </a:cubicBezTo>
                    <a:cubicBezTo>
                      <a:pt x="52527" y="11747"/>
                      <a:pt x="40780" y="0"/>
                      <a:pt x="26263" y="0"/>
                    </a:cubicBezTo>
                    <a:cubicBezTo>
                      <a:pt x="11747" y="0"/>
                      <a:pt x="0" y="11747"/>
                      <a:pt x="0" y="26263"/>
                    </a:cubicBezTo>
                    <a:cubicBezTo>
                      <a:pt x="0" y="40780"/>
                      <a:pt x="11747" y="52526"/>
                      <a:pt x="26263" y="52526"/>
                    </a:cubicBezTo>
                    <a:close/>
                  </a:path>
                </a:pathLst>
              </a:custGeom>
              <a:solidFill>
                <a:srgbClr val="4D8CB9"/>
              </a:solidFill>
              <a:ln w="11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833" name="Полилиния: фигура 832">
                <a:extLst>
                  <a:ext uri="{FF2B5EF4-FFF2-40B4-BE49-F238E27FC236}">
                    <a16:creationId xmlns:a16="http://schemas.microsoft.com/office/drawing/2014/main" id="{CCC7EDB7-12BA-178F-2837-2D07422CF181}"/>
                  </a:ext>
                </a:extLst>
              </p:cNvPr>
              <p:cNvSpPr/>
              <p:nvPr/>
            </p:nvSpPr>
            <p:spPr>
              <a:xfrm>
                <a:off x="674245" y="6490481"/>
                <a:ext cx="105052" cy="144447"/>
              </a:xfrm>
              <a:custGeom>
                <a:avLst/>
                <a:gdLst>
                  <a:gd name="connsiteX0" fmla="*/ 52526 w 105052"/>
                  <a:gd name="connsiteY0" fmla="*/ 0 h 144447"/>
                  <a:gd name="connsiteX1" fmla="*/ 0 w 105052"/>
                  <a:gd name="connsiteY1" fmla="*/ 39395 h 144447"/>
                  <a:gd name="connsiteX2" fmla="*/ 0 w 105052"/>
                  <a:gd name="connsiteY2" fmla="*/ 65658 h 144447"/>
                  <a:gd name="connsiteX3" fmla="*/ 13132 w 105052"/>
                  <a:gd name="connsiteY3" fmla="*/ 78790 h 144447"/>
                  <a:gd name="connsiteX4" fmla="*/ 26263 w 105052"/>
                  <a:gd name="connsiteY4" fmla="*/ 78790 h 144447"/>
                  <a:gd name="connsiteX5" fmla="*/ 26263 w 105052"/>
                  <a:gd name="connsiteY5" fmla="*/ 131316 h 144447"/>
                  <a:gd name="connsiteX6" fmla="*/ 39395 w 105052"/>
                  <a:gd name="connsiteY6" fmla="*/ 144447 h 144447"/>
                  <a:gd name="connsiteX7" fmla="*/ 65658 w 105052"/>
                  <a:gd name="connsiteY7" fmla="*/ 144447 h 144447"/>
                  <a:gd name="connsiteX8" fmla="*/ 78790 w 105052"/>
                  <a:gd name="connsiteY8" fmla="*/ 131316 h 144447"/>
                  <a:gd name="connsiteX9" fmla="*/ 78790 w 105052"/>
                  <a:gd name="connsiteY9" fmla="*/ 78790 h 144447"/>
                  <a:gd name="connsiteX10" fmla="*/ 91921 w 105052"/>
                  <a:gd name="connsiteY10" fmla="*/ 78790 h 144447"/>
                  <a:gd name="connsiteX11" fmla="*/ 105053 w 105052"/>
                  <a:gd name="connsiteY11" fmla="*/ 65658 h 144447"/>
                  <a:gd name="connsiteX12" fmla="*/ 105053 w 105052"/>
                  <a:gd name="connsiteY12" fmla="*/ 39395 h 144447"/>
                  <a:gd name="connsiteX13" fmla="*/ 52526 w 105052"/>
                  <a:gd name="connsiteY13" fmla="*/ 0 h 14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052" h="144447">
                    <a:moveTo>
                      <a:pt x="52526" y="0"/>
                    </a:moveTo>
                    <a:cubicBezTo>
                      <a:pt x="23070" y="0"/>
                      <a:pt x="0" y="17299"/>
                      <a:pt x="0" y="39395"/>
                    </a:cubicBezTo>
                    <a:lnTo>
                      <a:pt x="0" y="65658"/>
                    </a:lnTo>
                    <a:cubicBezTo>
                      <a:pt x="0" y="72916"/>
                      <a:pt x="5874" y="78790"/>
                      <a:pt x="13132" y="78790"/>
                    </a:cubicBezTo>
                    <a:lnTo>
                      <a:pt x="26263" y="78790"/>
                    </a:lnTo>
                    <a:lnTo>
                      <a:pt x="26263" y="131316"/>
                    </a:lnTo>
                    <a:cubicBezTo>
                      <a:pt x="26263" y="138574"/>
                      <a:pt x="32137" y="144447"/>
                      <a:pt x="39395" y="144447"/>
                    </a:cubicBezTo>
                    <a:lnTo>
                      <a:pt x="65658" y="144447"/>
                    </a:lnTo>
                    <a:cubicBezTo>
                      <a:pt x="72917" y="144447"/>
                      <a:pt x="78790" y="138574"/>
                      <a:pt x="78790" y="131316"/>
                    </a:cubicBezTo>
                    <a:lnTo>
                      <a:pt x="78790" y="78790"/>
                    </a:lnTo>
                    <a:lnTo>
                      <a:pt x="91921" y="78790"/>
                    </a:lnTo>
                    <a:cubicBezTo>
                      <a:pt x="99180" y="78790"/>
                      <a:pt x="105053" y="72916"/>
                      <a:pt x="105053" y="65658"/>
                    </a:cubicBezTo>
                    <a:lnTo>
                      <a:pt x="105053" y="39395"/>
                    </a:lnTo>
                    <a:cubicBezTo>
                      <a:pt x="105053" y="17299"/>
                      <a:pt x="81983" y="0"/>
                      <a:pt x="52526" y="0"/>
                    </a:cubicBezTo>
                    <a:close/>
                  </a:path>
                </a:pathLst>
              </a:custGeom>
              <a:solidFill>
                <a:srgbClr val="4D8CB9"/>
              </a:solidFill>
              <a:ln w="11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808" name="Группа 807">
              <a:extLst>
                <a:ext uri="{FF2B5EF4-FFF2-40B4-BE49-F238E27FC236}">
                  <a16:creationId xmlns:a16="http://schemas.microsoft.com/office/drawing/2014/main" id="{2D70F572-4502-3011-4ABC-431DA81DD7C7}"/>
                </a:ext>
              </a:extLst>
            </p:cNvPr>
            <p:cNvGrpSpPr/>
            <p:nvPr/>
          </p:nvGrpSpPr>
          <p:grpSpPr>
            <a:xfrm>
              <a:off x="830339" y="6424823"/>
              <a:ext cx="105052" cy="210105"/>
              <a:chOff x="830339" y="6424823"/>
              <a:chExt cx="105052" cy="210105"/>
            </a:xfrm>
          </p:grpSpPr>
          <p:sp>
            <p:nvSpPr>
              <p:cNvPr id="830" name="Полилиния: фигура 829">
                <a:extLst>
                  <a:ext uri="{FF2B5EF4-FFF2-40B4-BE49-F238E27FC236}">
                    <a16:creationId xmlns:a16="http://schemas.microsoft.com/office/drawing/2014/main" id="{F02E0972-6CA9-D43E-8B2D-AF17A1FBF61A}"/>
                  </a:ext>
                </a:extLst>
              </p:cNvPr>
              <p:cNvSpPr/>
              <p:nvPr/>
            </p:nvSpPr>
            <p:spPr>
              <a:xfrm>
                <a:off x="856604" y="6424823"/>
                <a:ext cx="52526" cy="52526"/>
              </a:xfrm>
              <a:custGeom>
                <a:avLst/>
                <a:gdLst>
                  <a:gd name="connsiteX0" fmla="*/ 26263 w 52526"/>
                  <a:gd name="connsiteY0" fmla="*/ 52526 h 52526"/>
                  <a:gd name="connsiteX1" fmla="*/ 52527 w 52526"/>
                  <a:gd name="connsiteY1" fmla="*/ 26263 h 52526"/>
                  <a:gd name="connsiteX2" fmla="*/ 26263 w 52526"/>
                  <a:gd name="connsiteY2" fmla="*/ 0 h 52526"/>
                  <a:gd name="connsiteX3" fmla="*/ 0 w 52526"/>
                  <a:gd name="connsiteY3" fmla="*/ 26263 h 52526"/>
                  <a:gd name="connsiteX4" fmla="*/ 26263 w 52526"/>
                  <a:gd name="connsiteY4" fmla="*/ 52526 h 5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26" h="52526">
                    <a:moveTo>
                      <a:pt x="26263" y="52526"/>
                    </a:moveTo>
                    <a:cubicBezTo>
                      <a:pt x="40780" y="52526"/>
                      <a:pt x="52527" y="40780"/>
                      <a:pt x="52527" y="26263"/>
                    </a:cubicBezTo>
                    <a:cubicBezTo>
                      <a:pt x="52527" y="11747"/>
                      <a:pt x="40780" y="0"/>
                      <a:pt x="26263" y="0"/>
                    </a:cubicBezTo>
                    <a:cubicBezTo>
                      <a:pt x="11747" y="0"/>
                      <a:pt x="0" y="11747"/>
                      <a:pt x="0" y="26263"/>
                    </a:cubicBezTo>
                    <a:cubicBezTo>
                      <a:pt x="0" y="40780"/>
                      <a:pt x="11747" y="52526"/>
                      <a:pt x="26263" y="52526"/>
                    </a:cubicBezTo>
                    <a:close/>
                  </a:path>
                </a:pathLst>
              </a:custGeom>
              <a:solidFill>
                <a:srgbClr val="4D8CB9"/>
              </a:solidFill>
              <a:ln w="11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831" name="Полилиния: фигура 830">
                <a:extLst>
                  <a:ext uri="{FF2B5EF4-FFF2-40B4-BE49-F238E27FC236}">
                    <a16:creationId xmlns:a16="http://schemas.microsoft.com/office/drawing/2014/main" id="{40A642B8-879F-0AFD-B55B-F384400E8263}"/>
                  </a:ext>
                </a:extLst>
              </p:cNvPr>
              <p:cNvSpPr/>
              <p:nvPr/>
            </p:nvSpPr>
            <p:spPr>
              <a:xfrm>
                <a:off x="830339" y="6490481"/>
                <a:ext cx="105052" cy="144447"/>
              </a:xfrm>
              <a:custGeom>
                <a:avLst/>
                <a:gdLst>
                  <a:gd name="connsiteX0" fmla="*/ 52526 w 105052"/>
                  <a:gd name="connsiteY0" fmla="*/ 0 h 144447"/>
                  <a:gd name="connsiteX1" fmla="*/ 0 w 105052"/>
                  <a:gd name="connsiteY1" fmla="*/ 39395 h 144447"/>
                  <a:gd name="connsiteX2" fmla="*/ 0 w 105052"/>
                  <a:gd name="connsiteY2" fmla="*/ 65658 h 144447"/>
                  <a:gd name="connsiteX3" fmla="*/ 13132 w 105052"/>
                  <a:gd name="connsiteY3" fmla="*/ 78790 h 144447"/>
                  <a:gd name="connsiteX4" fmla="*/ 26263 w 105052"/>
                  <a:gd name="connsiteY4" fmla="*/ 78790 h 144447"/>
                  <a:gd name="connsiteX5" fmla="*/ 26263 w 105052"/>
                  <a:gd name="connsiteY5" fmla="*/ 131316 h 144447"/>
                  <a:gd name="connsiteX6" fmla="*/ 39395 w 105052"/>
                  <a:gd name="connsiteY6" fmla="*/ 144447 h 144447"/>
                  <a:gd name="connsiteX7" fmla="*/ 65658 w 105052"/>
                  <a:gd name="connsiteY7" fmla="*/ 144447 h 144447"/>
                  <a:gd name="connsiteX8" fmla="*/ 78790 w 105052"/>
                  <a:gd name="connsiteY8" fmla="*/ 131316 h 144447"/>
                  <a:gd name="connsiteX9" fmla="*/ 78790 w 105052"/>
                  <a:gd name="connsiteY9" fmla="*/ 78790 h 144447"/>
                  <a:gd name="connsiteX10" fmla="*/ 91921 w 105052"/>
                  <a:gd name="connsiteY10" fmla="*/ 78790 h 144447"/>
                  <a:gd name="connsiteX11" fmla="*/ 105053 w 105052"/>
                  <a:gd name="connsiteY11" fmla="*/ 65658 h 144447"/>
                  <a:gd name="connsiteX12" fmla="*/ 105053 w 105052"/>
                  <a:gd name="connsiteY12" fmla="*/ 39395 h 144447"/>
                  <a:gd name="connsiteX13" fmla="*/ 52526 w 105052"/>
                  <a:gd name="connsiteY13" fmla="*/ 0 h 14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052" h="144447">
                    <a:moveTo>
                      <a:pt x="52526" y="0"/>
                    </a:moveTo>
                    <a:cubicBezTo>
                      <a:pt x="23070" y="0"/>
                      <a:pt x="0" y="17299"/>
                      <a:pt x="0" y="39395"/>
                    </a:cubicBezTo>
                    <a:lnTo>
                      <a:pt x="0" y="65658"/>
                    </a:lnTo>
                    <a:cubicBezTo>
                      <a:pt x="0" y="72916"/>
                      <a:pt x="5874" y="78790"/>
                      <a:pt x="13132" y="78790"/>
                    </a:cubicBezTo>
                    <a:lnTo>
                      <a:pt x="26263" y="78790"/>
                    </a:lnTo>
                    <a:lnTo>
                      <a:pt x="26263" y="131316"/>
                    </a:lnTo>
                    <a:cubicBezTo>
                      <a:pt x="26263" y="138574"/>
                      <a:pt x="32137" y="144447"/>
                      <a:pt x="39395" y="144447"/>
                    </a:cubicBezTo>
                    <a:lnTo>
                      <a:pt x="65658" y="144447"/>
                    </a:lnTo>
                    <a:cubicBezTo>
                      <a:pt x="72917" y="144447"/>
                      <a:pt x="78790" y="138574"/>
                      <a:pt x="78790" y="131316"/>
                    </a:cubicBezTo>
                    <a:lnTo>
                      <a:pt x="78790" y="78790"/>
                    </a:lnTo>
                    <a:lnTo>
                      <a:pt x="91921" y="78790"/>
                    </a:lnTo>
                    <a:cubicBezTo>
                      <a:pt x="99180" y="78790"/>
                      <a:pt x="105053" y="72916"/>
                      <a:pt x="105053" y="65658"/>
                    </a:cubicBezTo>
                    <a:lnTo>
                      <a:pt x="105053" y="39395"/>
                    </a:lnTo>
                    <a:cubicBezTo>
                      <a:pt x="105053" y="17299"/>
                      <a:pt x="81983" y="0"/>
                      <a:pt x="52526" y="0"/>
                    </a:cubicBezTo>
                    <a:close/>
                  </a:path>
                </a:pathLst>
              </a:custGeom>
              <a:solidFill>
                <a:srgbClr val="4D8CB9"/>
              </a:solidFill>
              <a:ln w="11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809" name="Группа 808">
              <a:extLst>
                <a:ext uri="{FF2B5EF4-FFF2-40B4-BE49-F238E27FC236}">
                  <a16:creationId xmlns:a16="http://schemas.microsoft.com/office/drawing/2014/main" id="{9559034E-6545-9A1B-B72C-18028797D7FF}"/>
                </a:ext>
              </a:extLst>
            </p:cNvPr>
            <p:cNvGrpSpPr/>
            <p:nvPr/>
          </p:nvGrpSpPr>
          <p:grpSpPr>
            <a:xfrm>
              <a:off x="986433" y="6424823"/>
              <a:ext cx="105052" cy="210105"/>
              <a:chOff x="986433" y="6424823"/>
              <a:chExt cx="105052" cy="210105"/>
            </a:xfrm>
          </p:grpSpPr>
          <p:sp>
            <p:nvSpPr>
              <p:cNvPr id="828" name="Полилиния: фигура 827">
                <a:extLst>
                  <a:ext uri="{FF2B5EF4-FFF2-40B4-BE49-F238E27FC236}">
                    <a16:creationId xmlns:a16="http://schemas.microsoft.com/office/drawing/2014/main" id="{348E5E32-BEAF-BBE9-CA00-B858A25CE489}"/>
                  </a:ext>
                </a:extLst>
              </p:cNvPr>
              <p:cNvSpPr/>
              <p:nvPr/>
            </p:nvSpPr>
            <p:spPr>
              <a:xfrm>
                <a:off x="1012698" y="6424823"/>
                <a:ext cx="52526" cy="52526"/>
              </a:xfrm>
              <a:custGeom>
                <a:avLst/>
                <a:gdLst>
                  <a:gd name="connsiteX0" fmla="*/ 26263 w 52526"/>
                  <a:gd name="connsiteY0" fmla="*/ 52526 h 52526"/>
                  <a:gd name="connsiteX1" fmla="*/ 52527 w 52526"/>
                  <a:gd name="connsiteY1" fmla="*/ 26263 h 52526"/>
                  <a:gd name="connsiteX2" fmla="*/ 26263 w 52526"/>
                  <a:gd name="connsiteY2" fmla="*/ 0 h 52526"/>
                  <a:gd name="connsiteX3" fmla="*/ 0 w 52526"/>
                  <a:gd name="connsiteY3" fmla="*/ 26263 h 52526"/>
                  <a:gd name="connsiteX4" fmla="*/ 26263 w 52526"/>
                  <a:gd name="connsiteY4" fmla="*/ 52526 h 5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26" h="52526">
                    <a:moveTo>
                      <a:pt x="26263" y="52526"/>
                    </a:moveTo>
                    <a:cubicBezTo>
                      <a:pt x="40780" y="52526"/>
                      <a:pt x="52527" y="40780"/>
                      <a:pt x="52527" y="26263"/>
                    </a:cubicBezTo>
                    <a:cubicBezTo>
                      <a:pt x="52527" y="11747"/>
                      <a:pt x="40780" y="0"/>
                      <a:pt x="26263" y="0"/>
                    </a:cubicBezTo>
                    <a:cubicBezTo>
                      <a:pt x="11747" y="0"/>
                      <a:pt x="0" y="11747"/>
                      <a:pt x="0" y="26263"/>
                    </a:cubicBezTo>
                    <a:cubicBezTo>
                      <a:pt x="0" y="40780"/>
                      <a:pt x="11747" y="52526"/>
                      <a:pt x="26263" y="52526"/>
                    </a:cubicBezTo>
                    <a:close/>
                  </a:path>
                </a:pathLst>
              </a:custGeom>
              <a:solidFill>
                <a:srgbClr val="4D8CB9"/>
              </a:solidFill>
              <a:ln w="11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829" name="Полилиния: фигура 828">
                <a:extLst>
                  <a:ext uri="{FF2B5EF4-FFF2-40B4-BE49-F238E27FC236}">
                    <a16:creationId xmlns:a16="http://schemas.microsoft.com/office/drawing/2014/main" id="{2686B3DB-FE12-1064-09D3-577C358356E1}"/>
                  </a:ext>
                </a:extLst>
              </p:cNvPr>
              <p:cNvSpPr/>
              <p:nvPr/>
            </p:nvSpPr>
            <p:spPr>
              <a:xfrm>
                <a:off x="986433" y="6490481"/>
                <a:ext cx="105052" cy="144447"/>
              </a:xfrm>
              <a:custGeom>
                <a:avLst/>
                <a:gdLst>
                  <a:gd name="connsiteX0" fmla="*/ 52526 w 105052"/>
                  <a:gd name="connsiteY0" fmla="*/ 0 h 144447"/>
                  <a:gd name="connsiteX1" fmla="*/ 0 w 105052"/>
                  <a:gd name="connsiteY1" fmla="*/ 39395 h 144447"/>
                  <a:gd name="connsiteX2" fmla="*/ 0 w 105052"/>
                  <a:gd name="connsiteY2" fmla="*/ 65658 h 144447"/>
                  <a:gd name="connsiteX3" fmla="*/ 13132 w 105052"/>
                  <a:gd name="connsiteY3" fmla="*/ 78790 h 144447"/>
                  <a:gd name="connsiteX4" fmla="*/ 26263 w 105052"/>
                  <a:gd name="connsiteY4" fmla="*/ 78790 h 144447"/>
                  <a:gd name="connsiteX5" fmla="*/ 26263 w 105052"/>
                  <a:gd name="connsiteY5" fmla="*/ 131316 h 144447"/>
                  <a:gd name="connsiteX6" fmla="*/ 39395 w 105052"/>
                  <a:gd name="connsiteY6" fmla="*/ 144447 h 144447"/>
                  <a:gd name="connsiteX7" fmla="*/ 65658 w 105052"/>
                  <a:gd name="connsiteY7" fmla="*/ 144447 h 144447"/>
                  <a:gd name="connsiteX8" fmla="*/ 78790 w 105052"/>
                  <a:gd name="connsiteY8" fmla="*/ 131316 h 144447"/>
                  <a:gd name="connsiteX9" fmla="*/ 78790 w 105052"/>
                  <a:gd name="connsiteY9" fmla="*/ 78790 h 144447"/>
                  <a:gd name="connsiteX10" fmla="*/ 91921 w 105052"/>
                  <a:gd name="connsiteY10" fmla="*/ 78790 h 144447"/>
                  <a:gd name="connsiteX11" fmla="*/ 105053 w 105052"/>
                  <a:gd name="connsiteY11" fmla="*/ 65658 h 144447"/>
                  <a:gd name="connsiteX12" fmla="*/ 105053 w 105052"/>
                  <a:gd name="connsiteY12" fmla="*/ 39395 h 144447"/>
                  <a:gd name="connsiteX13" fmla="*/ 52526 w 105052"/>
                  <a:gd name="connsiteY13" fmla="*/ 0 h 14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052" h="144447">
                    <a:moveTo>
                      <a:pt x="52526" y="0"/>
                    </a:moveTo>
                    <a:cubicBezTo>
                      <a:pt x="23070" y="0"/>
                      <a:pt x="0" y="17299"/>
                      <a:pt x="0" y="39395"/>
                    </a:cubicBezTo>
                    <a:lnTo>
                      <a:pt x="0" y="65658"/>
                    </a:lnTo>
                    <a:cubicBezTo>
                      <a:pt x="0" y="72916"/>
                      <a:pt x="5874" y="78790"/>
                      <a:pt x="13132" y="78790"/>
                    </a:cubicBezTo>
                    <a:lnTo>
                      <a:pt x="26263" y="78790"/>
                    </a:lnTo>
                    <a:lnTo>
                      <a:pt x="26263" y="131316"/>
                    </a:lnTo>
                    <a:cubicBezTo>
                      <a:pt x="26263" y="138574"/>
                      <a:pt x="32137" y="144447"/>
                      <a:pt x="39395" y="144447"/>
                    </a:cubicBezTo>
                    <a:lnTo>
                      <a:pt x="65658" y="144447"/>
                    </a:lnTo>
                    <a:cubicBezTo>
                      <a:pt x="72917" y="144447"/>
                      <a:pt x="78790" y="138574"/>
                      <a:pt x="78790" y="131316"/>
                    </a:cubicBezTo>
                    <a:lnTo>
                      <a:pt x="78790" y="78790"/>
                    </a:lnTo>
                    <a:lnTo>
                      <a:pt x="91921" y="78790"/>
                    </a:lnTo>
                    <a:cubicBezTo>
                      <a:pt x="99180" y="78790"/>
                      <a:pt x="105053" y="72916"/>
                      <a:pt x="105053" y="65658"/>
                    </a:cubicBezTo>
                    <a:lnTo>
                      <a:pt x="105053" y="39395"/>
                    </a:lnTo>
                    <a:cubicBezTo>
                      <a:pt x="105053" y="17299"/>
                      <a:pt x="81983" y="0"/>
                      <a:pt x="52526" y="0"/>
                    </a:cubicBezTo>
                    <a:close/>
                  </a:path>
                </a:pathLst>
              </a:custGeom>
              <a:solidFill>
                <a:srgbClr val="4D8CB9"/>
              </a:solidFill>
              <a:ln w="11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810" name="Группа 809">
              <a:extLst>
                <a:ext uri="{FF2B5EF4-FFF2-40B4-BE49-F238E27FC236}">
                  <a16:creationId xmlns:a16="http://schemas.microsoft.com/office/drawing/2014/main" id="{DA5EBF4F-2A87-004D-0B3C-3BAF3109DB18}"/>
                </a:ext>
              </a:extLst>
            </p:cNvPr>
            <p:cNvGrpSpPr/>
            <p:nvPr/>
          </p:nvGrpSpPr>
          <p:grpSpPr>
            <a:xfrm>
              <a:off x="1142527" y="6424823"/>
              <a:ext cx="105052" cy="210105"/>
              <a:chOff x="1142527" y="6424823"/>
              <a:chExt cx="105052" cy="210105"/>
            </a:xfrm>
          </p:grpSpPr>
          <p:sp>
            <p:nvSpPr>
              <p:cNvPr id="826" name="Полилиния: фигура 825">
                <a:extLst>
                  <a:ext uri="{FF2B5EF4-FFF2-40B4-BE49-F238E27FC236}">
                    <a16:creationId xmlns:a16="http://schemas.microsoft.com/office/drawing/2014/main" id="{B9D80013-7C74-EECD-BCE7-9C85C690490A}"/>
                  </a:ext>
                </a:extLst>
              </p:cNvPr>
              <p:cNvSpPr/>
              <p:nvPr/>
            </p:nvSpPr>
            <p:spPr>
              <a:xfrm>
                <a:off x="1168792" y="6424823"/>
                <a:ext cx="52526" cy="52526"/>
              </a:xfrm>
              <a:custGeom>
                <a:avLst/>
                <a:gdLst>
                  <a:gd name="connsiteX0" fmla="*/ 26263 w 52526"/>
                  <a:gd name="connsiteY0" fmla="*/ 52526 h 52526"/>
                  <a:gd name="connsiteX1" fmla="*/ 52527 w 52526"/>
                  <a:gd name="connsiteY1" fmla="*/ 26263 h 52526"/>
                  <a:gd name="connsiteX2" fmla="*/ 26263 w 52526"/>
                  <a:gd name="connsiteY2" fmla="*/ 0 h 52526"/>
                  <a:gd name="connsiteX3" fmla="*/ 0 w 52526"/>
                  <a:gd name="connsiteY3" fmla="*/ 26263 h 52526"/>
                  <a:gd name="connsiteX4" fmla="*/ 26263 w 52526"/>
                  <a:gd name="connsiteY4" fmla="*/ 52526 h 5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26" h="52526">
                    <a:moveTo>
                      <a:pt x="26263" y="52526"/>
                    </a:moveTo>
                    <a:cubicBezTo>
                      <a:pt x="40780" y="52526"/>
                      <a:pt x="52527" y="40780"/>
                      <a:pt x="52527" y="26263"/>
                    </a:cubicBezTo>
                    <a:cubicBezTo>
                      <a:pt x="52527" y="11747"/>
                      <a:pt x="40780" y="0"/>
                      <a:pt x="26263" y="0"/>
                    </a:cubicBezTo>
                    <a:cubicBezTo>
                      <a:pt x="11747" y="0"/>
                      <a:pt x="0" y="11747"/>
                      <a:pt x="0" y="26263"/>
                    </a:cubicBezTo>
                    <a:cubicBezTo>
                      <a:pt x="0" y="40780"/>
                      <a:pt x="11747" y="52526"/>
                      <a:pt x="26263" y="52526"/>
                    </a:cubicBezTo>
                    <a:close/>
                  </a:path>
                </a:pathLst>
              </a:custGeom>
              <a:solidFill>
                <a:srgbClr val="4D8CB9"/>
              </a:solidFill>
              <a:ln w="11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827" name="Полилиния: фигура 826">
                <a:extLst>
                  <a:ext uri="{FF2B5EF4-FFF2-40B4-BE49-F238E27FC236}">
                    <a16:creationId xmlns:a16="http://schemas.microsoft.com/office/drawing/2014/main" id="{7EBE9A90-28F7-5506-A1B3-85B110D5E138}"/>
                  </a:ext>
                </a:extLst>
              </p:cNvPr>
              <p:cNvSpPr/>
              <p:nvPr/>
            </p:nvSpPr>
            <p:spPr>
              <a:xfrm>
                <a:off x="1142527" y="6490481"/>
                <a:ext cx="105052" cy="144447"/>
              </a:xfrm>
              <a:custGeom>
                <a:avLst/>
                <a:gdLst>
                  <a:gd name="connsiteX0" fmla="*/ 52526 w 105052"/>
                  <a:gd name="connsiteY0" fmla="*/ 0 h 144447"/>
                  <a:gd name="connsiteX1" fmla="*/ 0 w 105052"/>
                  <a:gd name="connsiteY1" fmla="*/ 39395 h 144447"/>
                  <a:gd name="connsiteX2" fmla="*/ 0 w 105052"/>
                  <a:gd name="connsiteY2" fmla="*/ 65658 h 144447"/>
                  <a:gd name="connsiteX3" fmla="*/ 13132 w 105052"/>
                  <a:gd name="connsiteY3" fmla="*/ 78790 h 144447"/>
                  <a:gd name="connsiteX4" fmla="*/ 26263 w 105052"/>
                  <a:gd name="connsiteY4" fmla="*/ 78790 h 144447"/>
                  <a:gd name="connsiteX5" fmla="*/ 26263 w 105052"/>
                  <a:gd name="connsiteY5" fmla="*/ 131316 h 144447"/>
                  <a:gd name="connsiteX6" fmla="*/ 39395 w 105052"/>
                  <a:gd name="connsiteY6" fmla="*/ 144447 h 144447"/>
                  <a:gd name="connsiteX7" fmla="*/ 65658 w 105052"/>
                  <a:gd name="connsiteY7" fmla="*/ 144447 h 144447"/>
                  <a:gd name="connsiteX8" fmla="*/ 78790 w 105052"/>
                  <a:gd name="connsiteY8" fmla="*/ 131316 h 144447"/>
                  <a:gd name="connsiteX9" fmla="*/ 78790 w 105052"/>
                  <a:gd name="connsiteY9" fmla="*/ 78790 h 144447"/>
                  <a:gd name="connsiteX10" fmla="*/ 91921 w 105052"/>
                  <a:gd name="connsiteY10" fmla="*/ 78790 h 144447"/>
                  <a:gd name="connsiteX11" fmla="*/ 105053 w 105052"/>
                  <a:gd name="connsiteY11" fmla="*/ 65658 h 144447"/>
                  <a:gd name="connsiteX12" fmla="*/ 105053 w 105052"/>
                  <a:gd name="connsiteY12" fmla="*/ 39395 h 144447"/>
                  <a:gd name="connsiteX13" fmla="*/ 52526 w 105052"/>
                  <a:gd name="connsiteY13" fmla="*/ 0 h 14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052" h="144447">
                    <a:moveTo>
                      <a:pt x="52526" y="0"/>
                    </a:moveTo>
                    <a:cubicBezTo>
                      <a:pt x="23070" y="0"/>
                      <a:pt x="0" y="17299"/>
                      <a:pt x="0" y="39395"/>
                    </a:cubicBezTo>
                    <a:lnTo>
                      <a:pt x="0" y="65658"/>
                    </a:lnTo>
                    <a:cubicBezTo>
                      <a:pt x="0" y="72916"/>
                      <a:pt x="5874" y="78790"/>
                      <a:pt x="13132" y="78790"/>
                    </a:cubicBezTo>
                    <a:lnTo>
                      <a:pt x="26263" y="78790"/>
                    </a:lnTo>
                    <a:lnTo>
                      <a:pt x="26263" y="131316"/>
                    </a:lnTo>
                    <a:cubicBezTo>
                      <a:pt x="26263" y="138574"/>
                      <a:pt x="32137" y="144447"/>
                      <a:pt x="39395" y="144447"/>
                    </a:cubicBezTo>
                    <a:lnTo>
                      <a:pt x="65658" y="144447"/>
                    </a:lnTo>
                    <a:cubicBezTo>
                      <a:pt x="72917" y="144447"/>
                      <a:pt x="78790" y="138574"/>
                      <a:pt x="78790" y="131316"/>
                    </a:cubicBezTo>
                    <a:lnTo>
                      <a:pt x="78790" y="78790"/>
                    </a:lnTo>
                    <a:lnTo>
                      <a:pt x="91921" y="78790"/>
                    </a:lnTo>
                    <a:cubicBezTo>
                      <a:pt x="99180" y="78790"/>
                      <a:pt x="105053" y="72916"/>
                      <a:pt x="105053" y="65658"/>
                    </a:cubicBezTo>
                    <a:lnTo>
                      <a:pt x="105053" y="39395"/>
                    </a:lnTo>
                    <a:cubicBezTo>
                      <a:pt x="105053" y="17299"/>
                      <a:pt x="81983" y="0"/>
                      <a:pt x="52526" y="0"/>
                    </a:cubicBezTo>
                    <a:close/>
                  </a:path>
                </a:pathLst>
              </a:custGeom>
              <a:solidFill>
                <a:srgbClr val="4D8CB9"/>
              </a:solidFill>
              <a:ln w="11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811" name="Группа 810">
              <a:extLst>
                <a:ext uri="{FF2B5EF4-FFF2-40B4-BE49-F238E27FC236}">
                  <a16:creationId xmlns:a16="http://schemas.microsoft.com/office/drawing/2014/main" id="{F8C43BA5-68F5-3946-8F76-7791F2597C5A}"/>
                </a:ext>
              </a:extLst>
            </p:cNvPr>
            <p:cNvGrpSpPr/>
            <p:nvPr/>
          </p:nvGrpSpPr>
          <p:grpSpPr>
            <a:xfrm>
              <a:off x="1298621" y="6424823"/>
              <a:ext cx="105052" cy="210105"/>
              <a:chOff x="1298621" y="6424823"/>
              <a:chExt cx="105052" cy="210105"/>
            </a:xfrm>
          </p:grpSpPr>
          <p:sp>
            <p:nvSpPr>
              <p:cNvPr id="824" name="Полилиния: фигура 823">
                <a:extLst>
                  <a:ext uri="{FF2B5EF4-FFF2-40B4-BE49-F238E27FC236}">
                    <a16:creationId xmlns:a16="http://schemas.microsoft.com/office/drawing/2014/main" id="{18A08AD5-174E-48B5-DFB6-75B868EE47D8}"/>
                  </a:ext>
                </a:extLst>
              </p:cNvPr>
              <p:cNvSpPr/>
              <p:nvPr/>
            </p:nvSpPr>
            <p:spPr>
              <a:xfrm>
                <a:off x="1324886" y="6424823"/>
                <a:ext cx="52526" cy="52526"/>
              </a:xfrm>
              <a:custGeom>
                <a:avLst/>
                <a:gdLst>
                  <a:gd name="connsiteX0" fmla="*/ 26263 w 52526"/>
                  <a:gd name="connsiteY0" fmla="*/ 52526 h 52526"/>
                  <a:gd name="connsiteX1" fmla="*/ 52527 w 52526"/>
                  <a:gd name="connsiteY1" fmla="*/ 26263 h 52526"/>
                  <a:gd name="connsiteX2" fmla="*/ 26263 w 52526"/>
                  <a:gd name="connsiteY2" fmla="*/ 0 h 52526"/>
                  <a:gd name="connsiteX3" fmla="*/ 0 w 52526"/>
                  <a:gd name="connsiteY3" fmla="*/ 26263 h 52526"/>
                  <a:gd name="connsiteX4" fmla="*/ 26263 w 52526"/>
                  <a:gd name="connsiteY4" fmla="*/ 52526 h 5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26" h="52526">
                    <a:moveTo>
                      <a:pt x="26263" y="52526"/>
                    </a:moveTo>
                    <a:cubicBezTo>
                      <a:pt x="40780" y="52526"/>
                      <a:pt x="52527" y="40780"/>
                      <a:pt x="52527" y="26263"/>
                    </a:cubicBezTo>
                    <a:cubicBezTo>
                      <a:pt x="52527" y="11747"/>
                      <a:pt x="40780" y="0"/>
                      <a:pt x="26263" y="0"/>
                    </a:cubicBezTo>
                    <a:cubicBezTo>
                      <a:pt x="11747" y="0"/>
                      <a:pt x="0" y="11747"/>
                      <a:pt x="0" y="26263"/>
                    </a:cubicBezTo>
                    <a:cubicBezTo>
                      <a:pt x="0" y="40780"/>
                      <a:pt x="11747" y="52526"/>
                      <a:pt x="26263" y="52526"/>
                    </a:cubicBezTo>
                    <a:close/>
                  </a:path>
                </a:pathLst>
              </a:custGeom>
              <a:solidFill>
                <a:srgbClr val="4D8CB9"/>
              </a:solidFill>
              <a:ln w="11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825" name="Полилиния: фигура 824">
                <a:extLst>
                  <a:ext uri="{FF2B5EF4-FFF2-40B4-BE49-F238E27FC236}">
                    <a16:creationId xmlns:a16="http://schemas.microsoft.com/office/drawing/2014/main" id="{011D392B-C077-D4EB-FB3D-BAA35CB737F5}"/>
                  </a:ext>
                </a:extLst>
              </p:cNvPr>
              <p:cNvSpPr/>
              <p:nvPr/>
            </p:nvSpPr>
            <p:spPr>
              <a:xfrm>
                <a:off x="1298621" y="6490481"/>
                <a:ext cx="105052" cy="144447"/>
              </a:xfrm>
              <a:custGeom>
                <a:avLst/>
                <a:gdLst>
                  <a:gd name="connsiteX0" fmla="*/ 52526 w 105052"/>
                  <a:gd name="connsiteY0" fmla="*/ 0 h 144447"/>
                  <a:gd name="connsiteX1" fmla="*/ 0 w 105052"/>
                  <a:gd name="connsiteY1" fmla="*/ 39395 h 144447"/>
                  <a:gd name="connsiteX2" fmla="*/ 0 w 105052"/>
                  <a:gd name="connsiteY2" fmla="*/ 65658 h 144447"/>
                  <a:gd name="connsiteX3" fmla="*/ 13132 w 105052"/>
                  <a:gd name="connsiteY3" fmla="*/ 78790 h 144447"/>
                  <a:gd name="connsiteX4" fmla="*/ 26263 w 105052"/>
                  <a:gd name="connsiteY4" fmla="*/ 78790 h 144447"/>
                  <a:gd name="connsiteX5" fmla="*/ 26263 w 105052"/>
                  <a:gd name="connsiteY5" fmla="*/ 131316 h 144447"/>
                  <a:gd name="connsiteX6" fmla="*/ 39395 w 105052"/>
                  <a:gd name="connsiteY6" fmla="*/ 144447 h 144447"/>
                  <a:gd name="connsiteX7" fmla="*/ 65658 w 105052"/>
                  <a:gd name="connsiteY7" fmla="*/ 144447 h 144447"/>
                  <a:gd name="connsiteX8" fmla="*/ 78790 w 105052"/>
                  <a:gd name="connsiteY8" fmla="*/ 131316 h 144447"/>
                  <a:gd name="connsiteX9" fmla="*/ 78790 w 105052"/>
                  <a:gd name="connsiteY9" fmla="*/ 78790 h 144447"/>
                  <a:gd name="connsiteX10" fmla="*/ 91921 w 105052"/>
                  <a:gd name="connsiteY10" fmla="*/ 78790 h 144447"/>
                  <a:gd name="connsiteX11" fmla="*/ 105053 w 105052"/>
                  <a:gd name="connsiteY11" fmla="*/ 65658 h 144447"/>
                  <a:gd name="connsiteX12" fmla="*/ 105053 w 105052"/>
                  <a:gd name="connsiteY12" fmla="*/ 39395 h 144447"/>
                  <a:gd name="connsiteX13" fmla="*/ 52526 w 105052"/>
                  <a:gd name="connsiteY13" fmla="*/ 0 h 14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052" h="144447">
                    <a:moveTo>
                      <a:pt x="52526" y="0"/>
                    </a:moveTo>
                    <a:cubicBezTo>
                      <a:pt x="23070" y="0"/>
                      <a:pt x="0" y="17299"/>
                      <a:pt x="0" y="39395"/>
                    </a:cubicBezTo>
                    <a:lnTo>
                      <a:pt x="0" y="65658"/>
                    </a:lnTo>
                    <a:cubicBezTo>
                      <a:pt x="0" y="72916"/>
                      <a:pt x="5874" y="78790"/>
                      <a:pt x="13132" y="78790"/>
                    </a:cubicBezTo>
                    <a:lnTo>
                      <a:pt x="26263" y="78790"/>
                    </a:lnTo>
                    <a:lnTo>
                      <a:pt x="26263" y="131316"/>
                    </a:lnTo>
                    <a:cubicBezTo>
                      <a:pt x="26263" y="138574"/>
                      <a:pt x="32137" y="144447"/>
                      <a:pt x="39395" y="144447"/>
                    </a:cubicBezTo>
                    <a:lnTo>
                      <a:pt x="65658" y="144447"/>
                    </a:lnTo>
                    <a:cubicBezTo>
                      <a:pt x="72917" y="144447"/>
                      <a:pt x="78790" y="138574"/>
                      <a:pt x="78790" y="131316"/>
                    </a:cubicBezTo>
                    <a:lnTo>
                      <a:pt x="78790" y="78790"/>
                    </a:lnTo>
                    <a:lnTo>
                      <a:pt x="91921" y="78790"/>
                    </a:lnTo>
                    <a:cubicBezTo>
                      <a:pt x="99180" y="78790"/>
                      <a:pt x="105053" y="72916"/>
                      <a:pt x="105053" y="65658"/>
                    </a:cubicBezTo>
                    <a:lnTo>
                      <a:pt x="105053" y="39395"/>
                    </a:lnTo>
                    <a:cubicBezTo>
                      <a:pt x="105053" y="17299"/>
                      <a:pt x="81983" y="0"/>
                      <a:pt x="52526" y="0"/>
                    </a:cubicBezTo>
                    <a:close/>
                  </a:path>
                </a:pathLst>
              </a:custGeom>
              <a:solidFill>
                <a:srgbClr val="4D8CB9"/>
              </a:solidFill>
              <a:ln w="11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812" name="Группа 811">
              <a:extLst>
                <a:ext uri="{FF2B5EF4-FFF2-40B4-BE49-F238E27FC236}">
                  <a16:creationId xmlns:a16="http://schemas.microsoft.com/office/drawing/2014/main" id="{7CAAFC25-A70D-8DDF-E3CC-2CC75EE195D3}"/>
                </a:ext>
              </a:extLst>
            </p:cNvPr>
            <p:cNvGrpSpPr/>
            <p:nvPr/>
          </p:nvGrpSpPr>
          <p:grpSpPr>
            <a:xfrm>
              <a:off x="1454715" y="6424823"/>
              <a:ext cx="105052" cy="210105"/>
              <a:chOff x="1454715" y="6424823"/>
              <a:chExt cx="105052" cy="210105"/>
            </a:xfrm>
          </p:grpSpPr>
          <p:sp>
            <p:nvSpPr>
              <p:cNvPr id="822" name="Полилиния: фигура 821">
                <a:extLst>
                  <a:ext uri="{FF2B5EF4-FFF2-40B4-BE49-F238E27FC236}">
                    <a16:creationId xmlns:a16="http://schemas.microsoft.com/office/drawing/2014/main" id="{6E1157FB-D65E-8BBE-B64D-FC057A6B2FE1}"/>
                  </a:ext>
                </a:extLst>
              </p:cNvPr>
              <p:cNvSpPr/>
              <p:nvPr/>
            </p:nvSpPr>
            <p:spPr>
              <a:xfrm>
                <a:off x="1480980" y="6424823"/>
                <a:ext cx="52526" cy="52526"/>
              </a:xfrm>
              <a:custGeom>
                <a:avLst/>
                <a:gdLst>
                  <a:gd name="connsiteX0" fmla="*/ 26263 w 52526"/>
                  <a:gd name="connsiteY0" fmla="*/ 52526 h 52526"/>
                  <a:gd name="connsiteX1" fmla="*/ 52527 w 52526"/>
                  <a:gd name="connsiteY1" fmla="*/ 26263 h 52526"/>
                  <a:gd name="connsiteX2" fmla="*/ 26263 w 52526"/>
                  <a:gd name="connsiteY2" fmla="*/ 0 h 52526"/>
                  <a:gd name="connsiteX3" fmla="*/ 0 w 52526"/>
                  <a:gd name="connsiteY3" fmla="*/ 26263 h 52526"/>
                  <a:gd name="connsiteX4" fmla="*/ 26263 w 52526"/>
                  <a:gd name="connsiteY4" fmla="*/ 52526 h 5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26" h="52526">
                    <a:moveTo>
                      <a:pt x="26263" y="52526"/>
                    </a:moveTo>
                    <a:cubicBezTo>
                      <a:pt x="40780" y="52526"/>
                      <a:pt x="52527" y="40780"/>
                      <a:pt x="52527" y="26263"/>
                    </a:cubicBezTo>
                    <a:cubicBezTo>
                      <a:pt x="52527" y="11747"/>
                      <a:pt x="40780" y="0"/>
                      <a:pt x="26263" y="0"/>
                    </a:cubicBezTo>
                    <a:cubicBezTo>
                      <a:pt x="11747" y="0"/>
                      <a:pt x="0" y="11747"/>
                      <a:pt x="0" y="26263"/>
                    </a:cubicBezTo>
                    <a:cubicBezTo>
                      <a:pt x="0" y="40780"/>
                      <a:pt x="11747" y="52526"/>
                      <a:pt x="26263" y="52526"/>
                    </a:cubicBezTo>
                    <a:close/>
                  </a:path>
                </a:pathLst>
              </a:custGeom>
              <a:solidFill>
                <a:srgbClr val="4D8CB9"/>
              </a:solidFill>
              <a:ln w="11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823" name="Полилиния: фигура 822">
                <a:extLst>
                  <a:ext uri="{FF2B5EF4-FFF2-40B4-BE49-F238E27FC236}">
                    <a16:creationId xmlns:a16="http://schemas.microsoft.com/office/drawing/2014/main" id="{452723C1-9597-1F56-7694-4F17DFA7FDE3}"/>
                  </a:ext>
                </a:extLst>
              </p:cNvPr>
              <p:cNvSpPr/>
              <p:nvPr/>
            </p:nvSpPr>
            <p:spPr>
              <a:xfrm>
                <a:off x="1454715" y="6490481"/>
                <a:ext cx="105052" cy="144447"/>
              </a:xfrm>
              <a:custGeom>
                <a:avLst/>
                <a:gdLst>
                  <a:gd name="connsiteX0" fmla="*/ 52526 w 105052"/>
                  <a:gd name="connsiteY0" fmla="*/ 0 h 144447"/>
                  <a:gd name="connsiteX1" fmla="*/ 0 w 105052"/>
                  <a:gd name="connsiteY1" fmla="*/ 39395 h 144447"/>
                  <a:gd name="connsiteX2" fmla="*/ 0 w 105052"/>
                  <a:gd name="connsiteY2" fmla="*/ 65658 h 144447"/>
                  <a:gd name="connsiteX3" fmla="*/ 13132 w 105052"/>
                  <a:gd name="connsiteY3" fmla="*/ 78790 h 144447"/>
                  <a:gd name="connsiteX4" fmla="*/ 26263 w 105052"/>
                  <a:gd name="connsiteY4" fmla="*/ 78790 h 144447"/>
                  <a:gd name="connsiteX5" fmla="*/ 26263 w 105052"/>
                  <a:gd name="connsiteY5" fmla="*/ 131316 h 144447"/>
                  <a:gd name="connsiteX6" fmla="*/ 39395 w 105052"/>
                  <a:gd name="connsiteY6" fmla="*/ 144447 h 144447"/>
                  <a:gd name="connsiteX7" fmla="*/ 65658 w 105052"/>
                  <a:gd name="connsiteY7" fmla="*/ 144447 h 144447"/>
                  <a:gd name="connsiteX8" fmla="*/ 78790 w 105052"/>
                  <a:gd name="connsiteY8" fmla="*/ 131316 h 144447"/>
                  <a:gd name="connsiteX9" fmla="*/ 78790 w 105052"/>
                  <a:gd name="connsiteY9" fmla="*/ 78790 h 144447"/>
                  <a:gd name="connsiteX10" fmla="*/ 91921 w 105052"/>
                  <a:gd name="connsiteY10" fmla="*/ 78790 h 144447"/>
                  <a:gd name="connsiteX11" fmla="*/ 105053 w 105052"/>
                  <a:gd name="connsiteY11" fmla="*/ 65658 h 144447"/>
                  <a:gd name="connsiteX12" fmla="*/ 105053 w 105052"/>
                  <a:gd name="connsiteY12" fmla="*/ 39395 h 144447"/>
                  <a:gd name="connsiteX13" fmla="*/ 52526 w 105052"/>
                  <a:gd name="connsiteY13" fmla="*/ 0 h 14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052" h="144447">
                    <a:moveTo>
                      <a:pt x="52526" y="0"/>
                    </a:moveTo>
                    <a:cubicBezTo>
                      <a:pt x="23070" y="0"/>
                      <a:pt x="0" y="17299"/>
                      <a:pt x="0" y="39395"/>
                    </a:cubicBezTo>
                    <a:lnTo>
                      <a:pt x="0" y="65658"/>
                    </a:lnTo>
                    <a:cubicBezTo>
                      <a:pt x="0" y="72916"/>
                      <a:pt x="5874" y="78790"/>
                      <a:pt x="13132" y="78790"/>
                    </a:cubicBezTo>
                    <a:lnTo>
                      <a:pt x="26263" y="78790"/>
                    </a:lnTo>
                    <a:lnTo>
                      <a:pt x="26263" y="131316"/>
                    </a:lnTo>
                    <a:cubicBezTo>
                      <a:pt x="26263" y="138574"/>
                      <a:pt x="32137" y="144447"/>
                      <a:pt x="39395" y="144447"/>
                    </a:cubicBezTo>
                    <a:lnTo>
                      <a:pt x="65658" y="144447"/>
                    </a:lnTo>
                    <a:cubicBezTo>
                      <a:pt x="72917" y="144447"/>
                      <a:pt x="78790" y="138574"/>
                      <a:pt x="78790" y="131316"/>
                    </a:cubicBezTo>
                    <a:lnTo>
                      <a:pt x="78790" y="78790"/>
                    </a:lnTo>
                    <a:lnTo>
                      <a:pt x="91921" y="78790"/>
                    </a:lnTo>
                    <a:cubicBezTo>
                      <a:pt x="99180" y="78790"/>
                      <a:pt x="105053" y="72916"/>
                      <a:pt x="105053" y="65658"/>
                    </a:cubicBezTo>
                    <a:lnTo>
                      <a:pt x="105053" y="39395"/>
                    </a:lnTo>
                    <a:cubicBezTo>
                      <a:pt x="105053" y="17299"/>
                      <a:pt x="81983" y="0"/>
                      <a:pt x="52526" y="0"/>
                    </a:cubicBezTo>
                    <a:close/>
                  </a:path>
                </a:pathLst>
              </a:custGeom>
              <a:solidFill>
                <a:srgbClr val="4D8CB9"/>
              </a:solidFill>
              <a:ln w="11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813" name="Группа 812">
              <a:extLst>
                <a:ext uri="{FF2B5EF4-FFF2-40B4-BE49-F238E27FC236}">
                  <a16:creationId xmlns:a16="http://schemas.microsoft.com/office/drawing/2014/main" id="{3F29CB77-1331-B752-C63D-26352A35DDD2}"/>
                </a:ext>
              </a:extLst>
            </p:cNvPr>
            <p:cNvGrpSpPr/>
            <p:nvPr/>
          </p:nvGrpSpPr>
          <p:grpSpPr>
            <a:xfrm>
              <a:off x="1610809" y="6424823"/>
              <a:ext cx="105052" cy="210105"/>
              <a:chOff x="1610809" y="6424823"/>
              <a:chExt cx="105052" cy="210105"/>
            </a:xfrm>
          </p:grpSpPr>
          <p:sp>
            <p:nvSpPr>
              <p:cNvPr id="820" name="Полилиния: фигура 819">
                <a:extLst>
                  <a:ext uri="{FF2B5EF4-FFF2-40B4-BE49-F238E27FC236}">
                    <a16:creationId xmlns:a16="http://schemas.microsoft.com/office/drawing/2014/main" id="{25BF563E-2AAB-F8E1-E2F4-8EF58BB646EF}"/>
                  </a:ext>
                </a:extLst>
              </p:cNvPr>
              <p:cNvSpPr/>
              <p:nvPr/>
            </p:nvSpPr>
            <p:spPr>
              <a:xfrm>
                <a:off x="1637074" y="6424823"/>
                <a:ext cx="52526" cy="52526"/>
              </a:xfrm>
              <a:custGeom>
                <a:avLst/>
                <a:gdLst>
                  <a:gd name="connsiteX0" fmla="*/ 26263 w 52526"/>
                  <a:gd name="connsiteY0" fmla="*/ 52526 h 52526"/>
                  <a:gd name="connsiteX1" fmla="*/ 52527 w 52526"/>
                  <a:gd name="connsiteY1" fmla="*/ 26263 h 52526"/>
                  <a:gd name="connsiteX2" fmla="*/ 26263 w 52526"/>
                  <a:gd name="connsiteY2" fmla="*/ 0 h 52526"/>
                  <a:gd name="connsiteX3" fmla="*/ 0 w 52526"/>
                  <a:gd name="connsiteY3" fmla="*/ 26263 h 52526"/>
                  <a:gd name="connsiteX4" fmla="*/ 26263 w 52526"/>
                  <a:gd name="connsiteY4" fmla="*/ 52526 h 5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26" h="52526">
                    <a:moveTo>
                      <a:pt x="26263" y="52526"/>
                    </a:moveTo>
                    <a:cubicBezTo>
                      <a:pt x="40780" y="52526"/>
                      <a:pt x="52527" y="40780"/>
                      <a:pt x="52527" y="26263"/>
                    </a:cubicBezTo>
                    <a:cubicBezTo>
                      <a:pt x="52527" y="11747"/>
                      <a:pt x="40780" y="0"/>
                      <a:pt x="26263" y="0"/>
                    </a:cubicBezTo>
                    <a:cubicBezTo>
                      <a:pt x="11747" y="0"/>
                      <a:pt x="0" y="11747"/>
                      <a:pt x="0" y="26263"/>
                    </a:cubicBezTo>
                    <a:cubicBezTo>
                      <a:pt x="0" y="40780"/>
                      <a:pt x="11747" y="52526"/>
                      <a:pt x="26263" y="52526"/>
                    </a:cubicBezTo>
                    <a:close/>
                  </a:path>
                </a:pathLst>
              </a:custGeom>
              <a:solidFill>
                <a:srgbClr val="4D8CB9"/>
              </a:solidFill>
              <a:ln w="11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821" name="Полилиния: фигура 820">
                <a:extLst>
                  <a:ext uri="{FF2B5EF4-FFF2-40B4-BE49-F238E27FC236}">
                    <a16:creationId xmlns:a16="http://schemas.microsoft.com/office/drawing/2014/main" id="{9A8A23C3-30F8-A5C9-DBC7-59844CCA3C5C}"/>
                  </a:ext>
                </a:extLst>
              </p:cNvPr>
              <p:cNvSpPr/>
              <p:nvPr/>
            </p:nvSpPr>
            <p:spPr>
              <a:xfrm>
                <a:off x="1610809" y="6490481"/>
                <a:ext cx="105052" cy="144447"/>
              </a:xfrm>
              <a:custGeom>
                <a:avLst/>
                <a:gdLst>
                  <a:gd name="connsiteX0" fmla="*/ 52526 w 105052"/>
                  <a:gd name="connsiteY0" fmla="*/ 0 h 144447"/>
                  <a:gd name="connsiteX1" fmla="*/ 0 w 105052"/>
                  <a:gd name="connsiteY1" fmla="*/ 39395 h 144447"/>
                  <a:gd name="connsiteX2" fmla="*/ 0 w 105052"/>
                  <a:gd name="connsiteY2" fmla="*/ 65658 h 144447"/>
                  <a:gd name="connsiteX3" fmla="*/ 13132 w 105052"/>
                  <a:gd name="connsiteY3" fmla="*/ 78790 h 144447"/>
                  <a:gd name="connsiteX4" fmla="*/ 26263 w 105052"/>
                  <a:gd name="connsiteY4" fmla="*/ 78790 h 144447"/>
                  <a:gd name="connsiteX5" fmla="*/ 26263 w 105052"/>
                  <a:gd name="connsiteY5" fmla="*/ 131316 h 144447"/>
                  <a:gd name="connsiteX6" fmla="*/ 39395 w 105052"/>
                  <a:gd name="connsiteY6" fmla="*/ 144447 h 144447"/>
                  <a:gd name="connsiteX7" fmla="*/ 65658 w 105052"/>
                  <a:gd name="connsiteY7" fmla="*/ 144447 h 144447"/>
                  <a:gd name="connsiteX8" fmla="*/ 78790 w 105052"/>
                  <a:gd name="connsiteY8" fmla="*/ 131316 h 144447"/>
                  <a:gd name="connsiteX9" fmla="*/ 78790 w 105052"/>
                  <a:gd name="connsiteY9" fmla="*/ 78790 h 144447"/>
                  <a:gd name="connsiteX10" fmla="*/ 91921 w 105052"/>
                  <a:gd name="connsiteY10" fmla="*/ 78790 h 144447"/>
                  <a:gd name="connsiteX11" fmla="*/ 105053 w 105052"/>
                  <a:gd name="connsiteY11" fmla="*/ 65658 h 144447"/>
                  <a:gd name="connsiteX12" fmla="*/ 105053 w 105052"/>
                  <a:gd name="connsiteY12" fmla="*/ 39395 h 144447"/>
                  <a:gd name="connsiteX13" fmla="*/ 52526 w 105052"/>
                  <a:gd name="connsiteY13" fmla="*/ 0 h 14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052" h="144447">
                    <a:moveTo>
                      <a:pt x="52526" y="0"/>
                    </a:moveTo>
                    <a:cubicBezTo>
                      <a:pt x="23070" y="0"/>
                      <a:pt x="0" y="17299"/>
                      <a:pt x="0" y="39395"/>
                    </a:cubicBezTo>
                    <a:lnTo>
                      <a:pt x="0" y="65658"/>
                    </a:lnTo>
                    <a:cubicBezTo>
                      <a:pt x="0" y="72916"/>
                      <a:pt x="5874" y="78790"/>
                      <a:pt x="13132" y="78790"/>
                    </a:cubicBezTo>
                    <a:lnTo>
                      <a:pt x="26263" y="78790"/>
                    </a:lnTo>
                    <a:lnTo>
                      <a:pt x="26263" y="131316"/>
                    </a:lnTo>
                    <a:cubicBezTo>
                      <a:pt x="26263" y="138574"/>
                      <a:pt x="32137" y="144447"/>
                      <a:pt x="39395" y="144447"/>
                    </a:cubicBezTo>
                    <a:lnTo>
                      <a:pt x="65658" y="144447"/>
                    </a:lnTo>
                    <a:cubicBezTo>
                      <a:pt x="72917" y="144447"/>
                      <a:pt x="78790" y="138574"/>
                      <a:pt x="78790" y="131316"/>
                    </a:cubicBezTo>
                    <a:lnTo>
                      <a:pt x="78790" y="78790"/>
                    </a:lnTo>
                    <a:lnTo>
                      <a:pt x="91921" y="78790"/>
                    </a:lnTo>
                    <a:cubicBezTo>
                      <a:pt x="99180" y="78790"/>
                      <a:pt x="105053" y="72916"/>
                      <a:pt x="105053" y="65658"/>
                    </a:cubicBezTo>
                    <a:lnTo>
                      <a:pt x="105053" y="39395"/>
                    </a:lnTo>
                    <a:cubicBezTo>
                      <a:pt x="105053" y="17299"/>
                      <a:pt x="81983" y="0"/>
                      <a:pt x="52526" y="0"/>
                    </a:cubicBezTo>
                    <a:close/>
                  </a:path>
                </a:pathLst>
              </a:custGeom>
              <a:solidFill>
                <a:srgbClr val="4D8CB9"/>
              </a:solidFill>
              <a:ln w="11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814" name="Группа 813">
              <a:extLst>
                <a:ext uri="{FF2B5EF4-FFF2-40B4-BE49-F238E27FC236}">
                  <a16:creationId xmlns:a16="http://schemas.microsoft.com/office/drawing/2014/main" id="{CB681F00-FE84-C780-C84A-39C8965851C4}"/>
                </a:ext>
              </a:extLst>
            </p:cNvPr>
            <p:cNvGrpSpPr/>
            <p:nvPr/>
          </p:nvGrpSpPr>
          <p:grpSpPr>
            <a:xfrm>
              <a:off x="1766903" y="6424823"/>
              <a:ext cx="105052" cy="210105"/>
              <a:chOff x="1766903" y="6424823"/>
              <a:chExt cx="105052" cy="210105"/>
            </a:xfrm>
          </p:grpSpPr>
          <p:sp>
            <p:nvSpPr>
              <p:cNvPr id="818" name="Полилиния: фигура 817">
                <a:extLst>
                  <a:ext uri="{FF2B5EF4-FFF2-40B4-BE49-F238E27FC236}">
                    <a16:creationId xmlns:a16="http://schemas.microsoft.com/office/drawing/2014/main" id="{EB23EA67-53C4-81FA-ED0F-0A009F2A363D}"/>
                  </a:ext>
                </a:extLst>
              </p:cNvPr>
              <p:cNvSpPr/>
              <p:nvPr/>
            </p:nvSpPr>
            <p:spPr>
              <a:xfrm>
                <a:off x="1793168" y="6424823"/>
                <a:ext cx="52526" cy="52526"/>
              </a:xfrm>
              <a:custGeom>
                <a:avLst/>
                <a:gdLst>
                  <a:gd name="connsiteX0" fmla="*/ 26263 w 52526"/>
                  <a:gd name="connsiteY0" fmla="*/ 52526 h 52526"/>
                  <a:gd name="connsiteX1" fmla="*/ 52527 w 52526"/>
                  <a:gd name="connsiteY1" fmla="*/ 26263 h 52526"/>
                  <a:gd name="connsiteX2" fmla="*/ 26263 w 52526"/>
                  <a:gd name="connsiteY2" fmla="*/ 0 h 52526"/>
                  <a:gd name="connsiteX3" fmla="*/ 0 w 52526"/>
                  <a:gd name="connsiteY3" fmla="*/ 26263 h 52526"/>
                  <a:gd name="connsiteX4" fmla="*/ 26263 w 52526"/>
                  <a:gd name="connsiteY4" fmla="*/ 52526 h 5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26" h="52526">
                    <a:moveTo>
                      <a:pt x="26263" y="52526"/>
                    </a:moveTo>
                    <a:cubicBezTo>
                      <a:pt x="40780" y="52526"/>
                      <a:pt x="52527" y="40780"/>
                      <a:pt x="52527" y="26263"/>
                    </a:cubicBezTo>
                    <a:cubicBezTo>
                      <a:pt x="52527" y="11747"/>
                      <a:pt x="40780" y="0"/>
                      <a:pt x="26263" y="0"/>
                    </a:cubicBezTo>
                    <a:cubicBezTo>
                      <a:pt x="11747" y="0"/>
                      <a:pt x="0" y="11747"/>
                      <a:pt x="0" y="26263"/>
                    </a:cubicBezTo>
                    <a:cubicBezTo>
                      <a:pt x="0" y="40780"/>
                      <a:pt x="11747" y="52526"/>
                      <a:pt x="26263" y="52526"/>
                    </a:cubicBezTo>
                    <a:close/>
                  </a:path>
                </a:pathLst>
              </a:custGeom>
              <a:solidFill>
                <a:srgbClr val="4D8CB9"/>
              </a:solidFill>
              <a:ln w="11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819" name="Полилиния: фигура 818">
                <a:extLst>
                  <a:ext uri="{FF2B5EF4-FFF2-40B4-BE49-F238E27FC236}">
                    <a16:creationId xmlns:a16="http://schemas.microsoft.com/office/drawing/2014/main" id="{DE800C1D-DB4D-D4B9-33D6-67C1402FE1CC}"/>
                  </a:ext>
                </a:extLst>
              </p:cNvPr>
              <p:cNvSpPr/>
              <p:nvPr/>
            </p:nvSpPr>
            <p:spPr>
              <a:xfrm>
                <a:off x="1766903" y="6490481"/>
                <a:ext cx="105052" cy="144447"/>
              </a:xfrm>
              <a:custGeom>
                <a:avLst/>
                <a:gdLst>
                  <a:gd name="connsiteX0" fmla="*/ 52526 w 105052"/>
                  <a:gd name="connsiteY0" fmla="*/ 0 h 144447"/>
                  <a:gd name="connsiteX1" fmla="*/ 0 w 105052"/>
                  <a:gd name="connsiteY1" fmla="*/ 39395 h 144447"/>
                  <a:gd name="connsiteX2" fmla="*/ 0 w 105052"/>
                  <a:gd name="connsiteY2" fmla="*/ 65658 h 144447"/>
                  <a:gd name="connsiteX3" fmla="*/ 13132 w 105052"/>
                  <a:gd name="connsiteY3" fmla="*/ 78790 h 144447"/>
                  <a:gd name="connsiteX4" fmla="*/ 26263 w 105052"/>
                  <a:gd name="connsiteY4" fmla="*/ 78790 h 144447"/>
                  <a:gd name="connsiteX5" fmla="*/ 26263 w 105052"/>
                  <a:gd name="connsiteY5" fmla="*/ 131316 h 144447"/>
                  <a:gd name="connsiteX6" fmla="*/ 39395 w 105052"/>
                  <a:gd name="connsiteY6" fmla="*/ 144447 h 144447"/>
                  <a:gd name="connsiteX7" fmla="*/ 65658 w 105052"/>
                  <a:gd name="connsiteY7" fmla="*/ 144447 h 144447"/>
                  <a:gd name="connsiteX8" fmla="*/ 78790 w 105052"/>
                  <a:gd name="connsiteY8" fmla="*/ 131316 h 144447"/>
                  <a:gd name="connsiteX9" fmla="*/ 78790 w 105052"/>
                  <a:gd name="connsiteY9" fmla="*/ 78790 h 144447"/>
                  <a:gd name="connsiteX10" fmla="*/ 91921 w 105052"/>
                  <a:gd name="connsiteY10" fmla="*/ 78790 h 144447"/>
                  <a:gd name="connsiteX11" fmla="*/ 105053 w 105052"/>
                  <a:gd name="connsiteY11" fmla="*/ 65658 h 144447"/>
                  <a:gd name="connsiteX12" fmla="*/ 105053 w 105052"/>
                  <a:gd name="connsiteY12" fmla="*/ 39395 h 144447"/>
                  <a:gd name="connsiteX13" fmla="*/ 52526 w 105052"/>
                  <a:gd name="connsiteY13" fmla="*/ 0 h 14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052" h="144447">
                    <a:moveTo>
                      <a:pt x="52526" y="0"/>
                    </a:moveTo>
                    <a:cubicBezTo>
                      <a:pt x="23070" y="0"/>
                      <a:pt x="0" y="17299"/>
                      <a:pt x="0" y="39395"/>
                    </a:cubicBezTo>
                    <a:lnTo>
                      <a:pt x="0" y="65658"/>
                    </a:lnTo>
                    <a:cubicBezTo>
                      <a:pt x="0" y="72916"/>
                      <a:pt x="5874" y="78790"/>
                      <a:pt x="13132" y="78790"/>
                    </a:cubicBezTo>
                    <a:lnTo>
                      <a:pt x="26263" y="78790"/>
                    </a:lnTo>
                    <a:lnTo>
                      <a:pt x="26263" y="131316"/>
                    </a:lnTo>
                    <a:cubicBezTo>
                      <a:pt x="26263" y="138574"/>
                      <a:pt x="32137" y="144447"/>
                      <a:pt x="39395" y="144447"/>
                    </a:cubicBezTo>
                    <a:lnTo>
                      <a:pt x="65658" y="144447"/>
                    </a:lnTo>
                    <a:cubicBezTo>
                      <a:pt x="72917" y="144447"/>
                      <a:pt x="78790" y="138574"/>
                      <a:pt x="78790" y="131316"/>
                    </a:cubicBezTo>
                    <a:lnTo>
                      <a:pt x="78790" y="78790"/>
                    </a:lnTo>
                    <a:lnTo>
                      <a:pt x="91921" y="78790"/>
                    </a:lnTo>
                    <a:cubicBezTo>
                      <a:pt x="99180" y="78790"/>
                      <a:pt x="105053" y="72916"/>
                      <a:pt x="105053" y="65658"/>
                    </a:cubicBezTo>
                    <a:lnTo>
                      <a:pt x="105053" y="39395"/>
                    </a:lnTo>
                    <a:cubicBezTo>
                      <a:pt x="105053" y="17299"/>
                      <a:pt x="81983" y="0"/>
                      <a:pt x="52526" y="0"/>
                    </a:cubicBezTo>
                    <a:close/>
                  </a:path>
                </a:pathLst>
              </a:custGeom>
              <a:solidFill>
                <a:srgbClr val="4D8CB9"/>
              </a:solidFill>
              <a:ln w="11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815" name="Группа 814">
              <a:extLst>
                <a:ext uri="{FF2B5EF4-FFF2-40B4-BE49-F238E27FC236}">
                  <a16:creationId xmlns:a16="http://schemas.microsoft.com/office/drawing/2014/main" id="{D52E03B6-A757-BC79-6FB3-B8ABF1262C45}"/>
                </a:ext>
              </a:extLst>
            </p:cNvPr>
            <p:cNvGrpSpPr/>
            <p:nvPr/>
          </p:nvGrpSpPr>
          <p:grpSpPr>
            <a:xfrm>
              <a:off x="1922996" y="6424823"/>
              <a:ext cx="105052" cy="210105"/>
              <a:chOff x="1922996" y="6424823"/>
              <a:chExt cx="105052" cy="210105"/>
            </a:xfrm>
          </p:grpSpPr>
          <p:sp>
            <p:nvSpPr>
              <p:cNvPr id="816" name="Полилиния: фигура 815">
                <a:extLst>
                  <a:ext uri="{FF2B5EF4-FFF2-40B4-BE49-F238E27FC236}">
                    <a16:creationId xmlns:a16="http://schemas.microsoft.com/office/drawing/2014/main" id="{AAEB06FA-8AE0-CA77-DA92-2B29B02C4D50}"/>
                  </a:ext>
                </a:extLst>
              </p:cNvPr>
              <p:cNvSpPr/>
              <p:nvPr/>
            </p:nvSpPr>
            <p:spPr>
              <a:xfrm>
                <a:off x="1949261" y="6424823"/>
                <a:ext cx="52526" cy="52526"/>
              </a:xfrm>
              <a:custGeom>
                <a:avLst/>
                <a:gdLst>
                  <a:gd name="connsiteX0" fmla="*/ 26263 w 52526"/>
                  <a:gd name="connsiteY0" fmla="*/ 52526 h 52526"/>
                  <a:gd name="connsiteX1" fmla="*/ 52527 w 52526"/>
                  <a:gd name="connsiteY1" fmla="*/ 26263 h 52526"/>
                  <a:gd name="connsiteX2" fmla="*/ 26263 w 52526"/>
                  <a:gd name="connsiteY2" fmla="*/ 0 h 52526"/>
                  <a:gd name="connsiteX3" fmla="*/ 0 w 52526"/>
                  <a:gd name="connsiteY3" fmla="*/ 26263 h 52526"/>
                  <a:gd name="connsiteX4" fmla="*/ 26263 w 52526"/>
                  <a:gd name="connsiteY4" fmla="*/ 52526 h 5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26" h="52526">
                    <a:moveTo>
                      <a:pt x="26263" y="52526"/>
                    </a:moveTo>
                    <a:cubicBezTo>
                      <a:pt x="40780" y="52526"/>
                      <a:pt x="52527" y="40780"/>
                      <a:pt x="52527" y="26263"/>
                    </a:cubicBezTo>
                    <a:cubicBezTo>
                      <a:pt x="52527" y="11747"/>
                      <a:pt x="40780" y="0"/>
                      <a:pt x="26263" y="0"/>
                    </a:cubicBezTo>
                    <a:cubicBezTo>
                      <a:pt x="11747" y="0"/>
                      <a:pt x="0" y="11747"/>
                      <a:pt x="0" y="26263"/>
                    </a:cubicBezTo>
                    <a:cubicBezTo>
                      <a:pt x="0" y="40780"/>
                      <a:pt x="11747" y="52526"/>
                      <a:pt x="26263" y="52526"/>
                    </a:cubicBezTo>
                    <a:close/>
                  </a:path>
                </a:pathLst>
              </a:custGeom>
              <a:solidFill>
                <a:srgbClr val="4D8CB9"/>
              </a:solidFill>
              <a:ln w="11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817" name="Полилиния: фигура 816">
                <a:extLst>
                  <a:ext uri="{FF2B5EF4-FFF2-40B4-BE49-F238E27FC236}">
                    <a16:creationId xmlns:a16="http://schemas.microsoft.com/office/drawing/2014/main" id="{34F99923-752F-209B-911E-1B65E81D2BD1}"/>
                  </a:ext>
                </a:extLst>
              </p:cNvPr>
              <p:cNvSpPr/>
              <p:nvPr/>
            </p:nvSpPr>
            <p:spPr>
              <a:xfrm>
                <a:off x="1922996" y="6490481"/>
                <a:ext cx="105052" cy="144447"/>
              </a:xfrm>
              <a:custGeom>
                <a:avLst/>
                <a:gdLst>
                  <a:gd name="connsiteX0" fmla="*/ 52526 w 105052"/>
                  <a:gd name="connsiteY0" fmla="*/ 0 h 144447"/>
                  <a:gd name="connsiteX1" fmla="*/ 0 w 105052"/>
                  <a:gd name="connsiteY1" fmla="*/ 39395 h 144447"/>
                  <a:gd name="connsiteX2" fmla="*/ 0 w 105052"/>
                  <a:gd name="connsiteY2" fmla="*/ 65658 h 144447"/>
                  <a:gd name="connsiteX3" fmla="*/ 13132 w 105052"/>
                  <a:gd name="connsiteY3" fmla="*/ 78790 h 144447"/>
                  <a:gd name="connsiteX4" fmla="*/ 26263 w 105052"/>
                  <a:gd name="connsiteY4" fmla="*/ 78790 h 144447"/>
                  <a:gd name="connsiteX5" fmla="*/ 26263 w 105052"/>
                  <a:gd name="connsiteY5" fmla="*/ 131316 h 144447"/>
                  <a:gd name="connsiteX6" fmla="*/ 39395 w 105052"/>
                  <a:gd name="connsiteY6" fmla="*/ 144447 h 144447"/>
                  <a:gd name="connsiteX7" fmla="*/ 65658 w 105052"/>
                  <a:gd name="connsiteY7" fmla="*/ 144447 h 144447"/>
                  <a:gd name="connsiteX8" fmla="*/ 78790 w 105052"/>
                  <a:gd name="connsiteY8" fmla="*/ 131316 h 144447"/>
                  <a:gd name="connsiteX9" fmla="*/ 78790 w 105052"/>
                  <a:gd name="connsiteY9" fmla="*/ 78790 h 144447"/>
                  <a:gd name="connsiteX10" fmla="*/ 91921 w 105052"/>
                  <a:gd name="connsiteY10" fmla="*/ 78790 h 144447"/>
                  <a:gd name="connsiteX11" fmla="*/ 105053 w 105052"/>
                  <a:gd name="connsiteY11" fmla="*/ 65658 h 144447"/>
                  <a:gd name="connsiteX12" fmla="*/ 105053 w 105052"/>
                  <a:gd name="connsiteY12" fmla="*/ 39395 h 144447"/>
                  <a:gd name="connsiteX13" fmla="*/ 52526 w 105052"/>
                  <a:gd name="connsiteY13" fmla="*/ 0 h 14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052" h="144447">
                    <a:moveTo>
                      <a:pt x="52526" y="0"/>
                    </a:moveTo>
                    <a:cubicBezTo>
                      <a:pt x="23070" y="0"/>
                      <a:pt x="0" y="17299"/>
                      <a:pt x="0" y="39395"/>
                    </a:cubicBezTo>
                    <a:lnTo>
                      <a:pt x="0" y="65658"/>
                    </a:lnTo>
                    <a:cubicBezTo>
                      <a:pt x="0" y="72916"/>
                      <a:pt x="5874" y="78790"/>
                      <a:pt x="13132" y="78790"/>
                    </a:cubicBezTo>
                    <a:lnTo>
                      <a:pt x="26263" y="78790"/>
                    </a:lnTo>
                    <a:lnTo>
                      <a:pt x="26263" y="131316"/>
                    </a:lnTo>
                    <a:cubicBezTo>
                      <a:pt x="26263" y="138574"/>
                      <a:pt x="32137" y="144447"/>
                      <a:pt x="39395" y="144447"/>
                    </a:cubicBezTo>
                    <a:lnTo>
                      <a:pt x="65658" y="144447"/>
                    </a:lnTo>
                    <a:cubicBezTo>
                      <a:pt x="72917" y="144447"/>
                      <a:pt x="78790" y="138574"/>
                      <a:pt x="78790" y="131316"/>
                    </a:cubicBezTo>
                    <a:lnTo>
                      <a:pt x="78790" y="78790"/>
                    </a:lnTo>
                    <a:lnTo>
                      <a:pt x="91921" y="78790"/>
                    </a:lnTo>
                    <a:cubicBezTo>
                      <a:pt x="99180" y="78790"/>
                      <a:pt x="105053" y="72916"/>
                      <a:pt x="105053" y="65658"/>
                    </a:cubicBezTo>
                    <a:lnTo>
                      <a:pt x="105053" y="39395"/>
                    </a:lnTo>
                    <a:cubicBezTo>
                      <a:pt x="105053" y="17299"/>
                      <a:pt x="81983" y="0"/>
                      <a:pt x="52526" y="0"/>
                    </a:cubicBezTo>
                    <a:close/>
                  </a:path>
                </a:pathLst>
              </a:custGeom>
              <a:solidFill>
                <a:srgbClr val="4D8CB9"/>
              </a:solidFill>
              <a:ln w="11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</p:grpSp>
      <p:grpSp>
        <p:nvGrpSpPr>
          <p:cNvPr id="867" name="Группа 866">
            <a:extLst>
              <a:ext uri="{FF2B5EF4-FFF2-40B4-BE49-F238E27FC236}">
                <a16:creationId xmlns:a16="http://schemas.microsoft.com/office/drawing/2014/main" id="{13481034-0349-83DF-AEA2-34588E0FDA6F}"/>
              </a:ext>
            </a:extLst>
          </p:cNvPr>
          <p:cNvGrpSpPr/>
          <p:nvPr/>
        </p:nvGrpSpPr>
        <p:grpSpPr>
          <a:xfrm>
            <a:off x="512065" y="7467925"/>
            <a:ext cx="1509897" cy="210105"/>
            <a:chOff x="518151" y="7467925"/>
            <a:chExt cx="1509897" cy="210105"/>
          </a:xfrm>
          <a:solidFill>
            <a:srgbClr val="4D8CB9"/>
          </a:solidFill>
        </p:grpSpPr>
        <p:grpSp>
          <p:nvGrpSpPr>
            <p:cNvPr id="837" name="Группа 836">
              <a:extLst>
                <a:ext uri="{FF2B5EF4-FFF2-40B4-BE49-F238E27FC236}">
                  <a16:creationId xmlns:a16="http://schemas.microsoft.com/office/drawing/2014/main" id="{FDF0A8CB-9B5C-FAAC-0418-3EAA21241DE4}"/>
                </a:ext>
              </a:extLst>
            </p:cNvPr>
            <p:cNvGrpSpPr/>
            <p:nvPr/>
          </p:nvGrpSpPr>
          <p:grpSpPr>
            <a:xfrm>
              <a:off x="518151" y="7467925"/>
              <a:ext cx="105052" cy="210105"/>
              <a:chOff x="518151" y="6424823"/>
              <a:chExt cx="105052" cy="210105"/>
            </a:xfrm>
            <a:grpFill/>
          </p:grpSpPr>
          <p:sp>
            <p:nvSpPr>
              <p:cNvPr id="865" name="Полилиния: фигура 864">
                <a:extLst>
                  <a:ext uri="{FF2B5EF4-FFF2-40B4-BE49-F238E27FC236}">
                    <a16:creationId xmlns:a16="http://schemas.microsoft.com/office/drawing/2014/main" id="{564DB74D-8CCB-B061-F3A3-9CA5566FB9F9}"/>
                  </a:ext>
                </a:extLst>
              </p:cNvPr>
              <p:cNvSpPr/>
              <p:nvPr/>
            </p:nvSpPr>
            <p:spPr>
              <a:xfrm>
                <a:off x="544416" y="6424823"/>
                <a:ext cx="52526" cy="52526"/>
              </a:xfrm>
              <a:custGeom>
                <a:avLst/>
                <a:gdLst>
                  <a:gd name="connsiteX0" fmla="*/ 26263 w 52526"/>
                  <a:gd name="connsiteY0" fmla="*/ 52526 h 52526"/>
                  <a:gd name="connsiteX1" fmla="*/ 52527 w 52526"/>
                  <a:gd name="connsiteY1" fmla="*/ 26263 h 52526"/>
                  <a:gd name="connsiteX2" fmla="*/ 26263 w 52526"/>
                  <a:gd name="connsiteY2" fmla="*/ 0 h 52526"/>
                  <a:gd name="connsiteX3" fmla="*/ 0 w 52526"/>
                  <a:gd name="connsiteY3" fmla="*/ 26263 h 52526"/>
                  <a:gd name="connsiteX4" fmla="*/ 26263 w 52526"/>
                  <a:gd name="connsiteY4" fmla="*/ 52526 h 5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26" h="52526">
                    <a:moveTo>
                      <a:pt x="26263" y="52526"/>
                    </a:moveTo>
                    <a:cubicBezTo>
                      <a:pt x="40780" y="52526"/>
                      <a:pt x="52527" y="40780"/>
                      <a:pt x="52527" y="26263"/>
                    </a:cubicBezTo>
                    <a:cubicBezTo>
                      <a:pt x="52527" y="11747"/>
                      <a:pt x="40780" y="0"/>
                      <a:pt x="26263" y="0"/>
                    </a:cubicBezTo>
                    <a:cubicBezTo>
                      <a:pt x="11747" y="0"/>
                      <a:pt x="0" y="11747"/>
                      <a:pt x="0" y="26263"/>
                    </a:cubicBezTo>
                    <a:cubicBezTo>
                      <a:pt x="0" y="40780"/>
                      <a:pt x="11747" y="52526"/>
                      <a:pt x="26263" y="52526"/>
                    </a:cubicBezTo>
                    <a:close/>
                  </a:path>
                </a:pathLst>
              </a:custGeom>
              <a:grpFill/>
              <a:ln w="11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866" name="Полилиния: фигура 865">
                <a:extLst>
                  <a:ext uri="{FF2B5EF4-FFF2-40B4-BE49-F238E27FC236}">
                    <a16:creationId xmlns:a16="http://schemas.microsoft.com/office/drawing/2014/main" id="{C96474F2-A4B5-6C40-1A78-090BF8EAAF3A}"/>
                  </a:ext>
                </a:extLst>
              </p:cNvPr>
              <p:cNvSpPr/>
              <p:nvPr/>
            </p:nvSpPr>
            <p:spPr>
              <a:xfrm>
                <a:off x="518151" y="6490481"/>
                <a:ext cx="105052" cy="144447"/>
              </a:xfrm>
              <a:custGeom>
                <a:avLst/>
                <a:gdLst>
                  <a:gd name="connsiteX0" fmla="*/ 52526 w 105052"/>
                  <a:gd name="connsiteY0" fmla="*/ 0 h 144447"/>
                  <a:gd name="connsiteX1" fmla="*/ 0 w 105052"/>
                  <a:gd name="connsiteY1" fmla="*/ 39395 h 144447"/>
                  <a:gd name="connsiteX2" fmla="*/ 0 w 105052"/>
                  <a:gd name="connsiteY2" fmla="*/ 65658 h 144447"/>
                  <a:gd name="connsiteX3" fmla="*/ 13132 w 105052"/>
                  <a:gd name="connsiteY3" fmla="*/ 78790 h 144447"/>
                  <a:gd name="connsiteX4" fmla="*/ 26263 w 105052"/>
                  <a:gd name="connsiteY4" fmla="*/ 78790 h 144447"/>
                  <a:gd name="connsiteX5" fmla="*/ 26263 w 105052"/>
                  <a:gd name="connsiteY5" fmla="*/ 131316 h 144447"/>
                  <a:gd name="connsiteX6" fmla="*/ 39395 w 105052"/>
                  <a:gd name="connsiteY6" fmla="*/ 144447 h 144447"/>
                  <a:gd name="connsiteX7" fmla="*/ 65658 w 105052"/>
                  <a:gd name="connsiteY7" fmla="*/ 144447 h 144447"/>
                  <a:gd name="connsiteX8" fmla="*/ 78790 w 105052"/>
                  <a:gd name="connsiteY8" fmla="*/ 131316 h 144447"/>
                  <a:gd name="connsiteX9" fmla="*/ 78790 w 105052"/>
                  <a:gd name="connsiteY9" fmla="*/ 78790 h 144447"/>
                  <a:gd name="connsiteX10" fmla="*/ 91921 w 105052"/>
                  <a:gd name="connsiteY10" fmla="*/ 78790 h 144447"/>
                  <a:gd name="connsiteX11" fmla="*/ 105053 w 105052"/>
                  <a:gd name="connsiteY11" fmla="*/ 65658 h 144447"/>
                  <a:gd name="connsiteX12" fmla="*/ 105053 w 105052"/>
                  <a:gd name="connsiteY12" fmla="*/ 39395 h 144447"/>
                  <a:gd name="connsiteX13" fmla="*/ 52526 w 105052"/>
                  <a:gd name="connsiteY13" fmla="*/ 0 h 14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052" h="144447">
                    <a:moveTo>
                      <a:pt x="52526" y="0"/>
                    </a:moveTo>
                    <a:cubicBezTo>
                      <a:pt x="23070" y="0"/>
                      <a:pt x="0" y="17299"/>
                      <a:pt x="0" y="39395"/>
                    </a:cubicBezTo>
                    <a:lnTo>
                      <a:pt x="0" y="65658"/>
                    </a:lnTo>
                    <a:cubicBezTo>
                      <a:pt x="0" y="72916"/>
                      <a:pt x="5874" y="78790"/>
                      <a:pt x="13132" y="78790"/>
                    </a:cubicBezTo>
                    <a:lnTo>
                      <a:pt x="26263" y="78790"/>
                    </a:lnTo>
                    <a:lnTo>
                      <a:pt x="26263" y="131316"/>
                    </a:lnTo>
                    <a:cubicBezTo>
                      <a:pt x="26263" y="138574"/>
                      <a:pt x="32137" y="144447"/>
                      <a:pt x="39395" y="144447"/>
                    </a:cubicBezTo>
                    <a:lnTo>
                      <a:pt x="65658" y="144447"/>
                    </a:lnTo>
                    <a:cubicBezTo>
                      <a:pt x="72917" y="144447"/>
                      <a:pt x="78790" y="138574"/>
                      <a:pt x="78790" y="131316"/>
                    </a:cubicBezTo>
                    <a:lnTo>
                      <a:pt x="78790" y="78790"/>
                    </a:lnTo>
                    <a:lnTo>
                      <a:pt x="91921" y="78790"/>
                    </a:lnTo>
                    <a:cubicBezTo>
                      <a:pt x="99180" y="78790"/>
                      <a:pt x="105053" y="72916"/>
                      <a:pt x="105053" y="65658"/>
                    </a:cubicBezTo>
                    <a:lnTo>
                      <a:pt x="105053" y="39395"/>
                    </a:lnTo>
                    <a:cubicBezTo>
                      <a:pt x="105053" y="17299"/>
                      <a:pt x="81983" y="0"/>
                      <a:pt x="52526" y="0"/>
                    </a:cubicBezTo>
                    <a:close/>
                  </a:path>
                </a:pathLst>
              </a:custGeom>
              <a:grpFill/>
              <a:ln w="11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838" name="Группа 837">
              <a:extLst>
                <a:ext uri="{FF2B5EF4-FFF2-40B4-BE49-F238E27FC236}">
                  <a16:creationId xmlns:a16="http://schemas.microsoft.com/office/drawing/2014/main" id="{20323914-E5AC-F452-F41D-C97F324005B2}"/>
                </a:ext>
              </a:extLst>
            </p:cNvPr>
            <p:cNvGrpSpPr/>
            <p:nvPr/>
          </p:nvGrpSpPr>
          <p:grpSpPr>
            <a:xfrm>
              <a:off x="674245" y="7467925"/>
              <a:ext cx="105052" cy="210105"/>
              <a:chOff x="674245" y="6424823"/>
              <a:chExt cx="105052" cy="210105"/>
            </a:xfrm>
            <a:grpFill/>
          </p:grpSpPr>
          <p:sp>
            <p:nvSpPr>
              <p:cNvPr id="863" name="Полилиния: фигура 862">
                <a:extLst>
                  <a:ext uri="{FF2B5EF4-FFF2-40B4-BE49-F238E27FC236}">
                    <a16:creationId xmlns:a16="http://schemas.microsoft.com/office/drawing/2014/main" id="{72F5A0C0-4FEB-B489-7074-CF5A5FE227E9}"/>
                  </a:ext>
                </a:extLst>
              </p:cNvPr>
              <p:cNvSpPr/>
              <p:nvPr/>
            </p:nvSpPr>
            <p:spPr>
              <a:xfrm>
                <a:off x="700510" y="6424823"/>
                <a:ext cx="52526" cy="52526"/>
              </a:xfrm>
              <a:custGeom>
                <a:avLst/>
                <a:gdLst>
                  <a:gd name="connsiteX0" fmla="*/ 26263 w 52526"/>
                  <a:gd name="connsiteY0" fmla="*/ 52526 h 52526"/>
                  <a:gd name="connsiteX1" fmla="*/ 52527 w 52526"/>
                  <a:gd name="connsiteY1" fmla="*/ 26263 h 52526"/>
                  <a:gd name="connsiteX2" fmla="*/ 26263 w 52526"/>
                  <a:gd name="connsiteY2" fmla="*/ 0 h 52526"/>
                  <a:gd name="connsiteX3" fmla="*/ 0 w 52526"/>
                  <a:gd name="connsiteY3" fmla="*/ 26263 h 52526"/>
                  <a:gd name="connsiteX4" fmla="*/ 26263 w 52526"/>
                  <a:gd name="connsiteY4" fmla="*/ 52526 h 5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26" h="52526">
                    <a:moveTo>
                      <a:pt x="26263" y="52526"/>
                    </a:moveTo>
                    <a:cubicBezTo>
                      <a:pt x="40780" y="52526"/>
                      <a:pt x="52527" y="40780"/>
                      <a:pt x="52527" y="26263"/>
                    </a:cubicBezTo>
                    <a:cubicBezTo>
                      <a:pt x="52527" y="11747"/>
                      <a:pt x="40780" y="0"/>
                      <a:pt x="26263" y="0"/>
                    </a:cubicBezTo>
                    <a:cubicBezTo>
                      <a:pt x="11747" y="0"/>
                      <a:pt x="0" y="11747"/>
                      <a:pt x="0" y="26263"/>
                    </a:cubicBezTo>
                    <a:cubicBezTo>
                      <a:pt x="0" y="40780"/>
                      <a:pt x="11747" y="52526"/>
                      <a:pt x="26263" y="52526"/>
                    </a:cubicBezTo>
                    <a:close/>
                  </a:path>
                </a:pathLst>
              </a:custGeom>
              <a:grpFill/>
              <a:ln w="11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864" name="Полилиния: фигура 863">
                <a:extLst>
                  <a:ext uri="{FF2B5EF4-FFF2-40B4-BE49-F238E27FC236}">
                    <a16:creationId xmlns:a16="http://schemas.microsoft.com/office/drawing/2014/main" id="{D18ABDA1-0C37-3F8E-8872-FFDC04D66982}"/>
                  </a:ext>
                </a:extLst>
              </p:cNvPr>
              <p:cNvSpPr/>
              <p:nvPr/>
            </p:nvSpPr>
            <p:spPr>
              <a:xfrm>
                <a:off x="674245" y="6490481"/>
                <a:ext cx="105052" cy="144447"/>
              </a:xfrm>
              <a:custGeom>
                <a:avLst/>
                <a:gdLst>
                  <a:gd name="connsiteX0" fmla="*/ 52526 w 105052"/>
                  <a:gd name="connsiteY0" fmla="*/ 0 h 144447"/>
                  <a:gd name="connsiteX1" fmla="*/ 0 w 105052"/>
                  <a:gd name="connsiteY1" fmla="*/ 39395 h 144447"/>
                  <a:gd name="connsiteX2" fmla="*/ 0 w 105052"/>
                  <a:gd name="connsiteY2" fmla="*/ 65658 h 144447"/>
                  <a:gd name="connsiteX3" fmla="*/ 13132 w 105052"/>
                  <a:gd name="connsiteY3" fmla="*/ 78790 h 144447"/>
                  <a:gd name="connsiteX4" fmla="*/ 26263 w 105052"/>
                  <a:gd name="connsiteY4" fmla="*/ 78790 h 144447"/>
                  <a:gd name="connsiteX5" fmla="*/ 26263 w 105052"/>
                  <a:gd name="connsiteY5" fmla="*/ 131316 h 144447"/>
                  <a:gd name="connsiteX6" fmla="*/ 39395 w 105052"/>
                  <a:gd name="connsiteY6" fmla="*/ 144447 h 144447"/>
                  <a:gd name="connsiteX7" fmla="*/ 65658 w 105052"/>
                  <a:gd name="connsiteY7" fmla="*/ 144447 h 144447"/>
                  <a:gd name="connsiteX8" fmla="*/ 78790 w 105052"/>
                  <a:gd name="connsiteY8" fmla="*/ 131316 h 144447"/>
                  <a:gd name="connsiteX9" fmla="*/ 78790 w 105052"/>
                  <a:gd name="connsiteY9" fmla="*/ 78790 h 144447"/>
                  <a:gd name="connsiteX10" fmla="*/ 91921 w 105052"/>
                  <a:gd name="connsiteY10" fmla="*/ 78790 h 144447"/>
                  <a:gd name="connsiteX11" fmla="*/ 105053 w 105052"/>
                  <a:gd name="connsiteY11" fmla="*/ 65658 h 144447"/>
                  <a:gd name="connsiteX12" fmla="*/ 105053 w 105052"/>
                  <a:gd name="connsiteY12" fmla="*/ 39395 h 144447"/>
                  <a:gd name="connsiteX13" fmla="*/ 52526 w 105052"/>
                  <a:gd name="connsiteY13" fmla="*/ 0 h 14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052" h="144447">
                    <a:moveTo>
                      <a:pt x="52526" y="0"/>
                    </a:moveTo>
                    <a:cubicBezTo>
                      <a:pt x="23070" y="0"/>
                      <a:pt x="0" y="17299"/>
                      <a:pt x="0" y="39395"/>
                    </a:cubicBezTo>
                    <a:lnTo>
                      <a:pt x="0" y="65658"/>
                    </a:lnTo>
                    <a:cubicBezTo>
                      <a:pt x="0" y="72916"/>
                      <a:pt x="5874" y="78790"/>
                      <a:pt x="13132" y="78790"/>
                    </a:cubicBezTo>
                    <a:lnTo>
                      <a:pt x="26263" y="78790"/>
                    </a:lnTo>
                    <a:lnTo>
                      <a:pt x="26263" y="131316"/>
                    </a:lnTo>
                    <a:cubicBezTo>
                      <a:pt x="26263" y="138574"/>
                      <a:pt x="32137" y="144447"/>
                      <a:pt x="39395" y="144447"/>
                    </a:cubicBezTo>
                    <a:lnTo>
                      <a:pt x="65658" y="144447"/>
                    </a:lnTo>
                    <a:cubicBezTo>
                      <a:pt x="72917" y="144447"/>
                      <a:pt x="78790" y="138574"/>
                      <a:pt x="78790" y="131316"/>
                    </a:cubicBezTo>
                    <a:lnTo>
                      <a:pt x="78790" y="78790"/>
                    </a:lnTo>
                    <a:lnTo>
                      <a:pt x="91921" y="78790"/>
                    </a:lnTo>
                    <a:cubicBezTo>
                      <a:pt x="99180" y="78790"/>
                      <a:pt x="105053" y="72916"/>
                      <a:pt x="105053" y="65658"/>
                    </a:cubicBezTo>
                    <a:lnTo>
                      <a:pt x="105053" y="39395"/>
                    </a:lnTo>
                    <a:cubicBezTo>
                      <a:pt x="105053" y="17299"/>
                      <a:pt x="81983" y="0"/>
                      <a:pt x="52526" y="0"/>
                    </a:cubicBezTo>
                    <a:close/>
                  </a:path>
                </a:pathLst>
              </a:custGeom>
              <a:grpFill/>
              <a:ln w="11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839" name="Группа 838">
              <a:extLst>
                <a:ext uri="{FF2B5EF4-FFF2-40B4-BE49-F238E27FC236}">
                  <a16:creationId xmlns:a16="http://schemas.microsoft.com/office/drawing/2014/main" id="{4765C7A4-367A-2D69-95B5-642C62B99BC4}"/>
                </a:ext>
              </a:extLst>
            </p:cNvPr>
            <p:cNvGrpSpPr/>
            <p:nvPr/>
          </p:nvGrpSpPr>
          <p:grpSpPr>
            <a:xfrm>
              <a:off x="830339" y="7467925"/>
              <a:ext cx="105052" cy="210105"/>
              <a:chOff x="830339" y="6424823"/>
              <a:chExt cx="105052" cy="210105"/>
            </a:xfrm>
            <a:grpFill/>
          </p:grpSpPr>
          <p:sp>
            <p:nvSpPr>
              <p:cNvPr id="861" name="Полилиния: фигура 860">
                <a:extLst>
                  <a:ext uri="{FF2B5EF4-FFF2-40B4-BE49-F238E27FC236}">
                    <a16:creationId xmlns:a16="http://schemas.microsoft.com/office/drawing/2014/main" id="{3028A4D3-3E32-6F9C-EE28-FE0F3C03CECC}"/>
                  </a:ext>
                </a:extLst>
              </p:cNvPr>
              <p:cNvSpPr/>
              <p:nvPr/>
            </p:nvSpPr>
            <p:spPr>
              <a:xfrm>
                <a:off x="856604" y="6424823"/>
                <a:ext cx="52526" cy="52526"/>
              </a:xfrm>
              <a:custGeom>
                <a:avLst/>
                <a:gdLst>
                  <a:gd name="connsiteX0" fmla="*/ 26263 w 52526"/>
                  <a:gd name="connsiteY0" fmla="*/ 52526 h 52526"/>
                  <a:gd name="connsiteX1" fmla="*/ 52527 w 52526"/>
                  <a:gd name="connsiteY1" fmla="*/ 26263 h 52526"/>
                  <a:gd name="connsiteX2" fmla="*/ 26263 w 52526"/>
                  <a:gd name="connsiteY2" fmla="*/ 0 h 52526"/>
                  <a:gd name="connsiteX3" fmla="*/ 0 w 52526"/>
                  <a:gd name="connsiteY3" fmla="*/ 26263 h 52526"/>
                  <a:gd name="connsiteX4" fmla="*/ 26263 w 52526"/>
                  <a:gd name="connsiteY4" fmla="*/ 52526 h 5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26" h="52526">
                    <a:moveTo>
                      <a:pt x="26263" y="52526"/>
                    </a:moveTo>
                    <a:cubicBezTo>
                      <a:pt x="40780" y="52526"/>
                      <a:pt x="52527" y="40780"/>
                      <a:pt x="52527" y="26263"/>
                    </a:cubicBezTo>
                    <a:cubicBezTo>
                      <a:pt x="52527" y="11747"/>
                      <a:pt x="40780" y="0"/>
                      <a:pt x="26263" y="0"/>
                    </a:cubicBezTo>
                    <a:cubicBezTo>
                      <a:pt x="11747" y="0"/>
                      <a:pt x="0" y="11747"/>
                      <a:pt x="0" y="26263"/>
                    </a:cubicBezTo>
                    <a:cubicBezTo>
                      <a:pt x="0" y="40780"/>
                      <a:pt x="11747" y="52526"/>
                      <a:pt x="26263" y="52526"/>
                    </a:cubicBezTo>
                    <a:close/>
                  </a:path>
                </a:pathLst>
              </a:custGeom>
              <a:grpFill/>
              <a:ln w="11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862" name="Полилиния: фигура 861">
                <a:extLst>
                  <a:ext uri="{FF2B5EF4-FFF2-40B4-BE49-F238E27FC236}">
                    <a16:creationId xmlns:a16="http://schemas.microsoft.com/office/drawing/2014/main" id="{1DBEFEF1-F1B7-166E-446B-8CA0C6FBB744}"/>
                  </a:ext>
                </a:extLst>
              </p:cNvPr>
              <p:cNvSpPr/>
              <p:nvPr/>
            </p:nvSpPr>
            <p:spPr>
              <a:xfrm>
                <a:off x="830339" y="6490481"/>
                <a:ext cx="105052" cy="144447"/>
              </a:xfrm>
              <a:custGeom>
                <a:avLst/>
                <a:gdLst>
                  <a:gd name="connsiteX0" fmla="*/ 52526 w 105052"/>
                  <a:gd name="connsiteY0" fmla="*/ 0 h 144447"/>
                  <a:gd name="connsiteX1" fmla="*/ 0 w 105052"/>
                  <a:gd name="connsiteY1" fmla="*/ 39395 h 144447"/>
                  <a:gd name="connsiteX2" fmla="*/ 0 w 105052"/>
                  <a:gd name="connsiteY2" fmla="*/ 65658 h 144447"/>
                  <a:gd name="connsiteX3" fmla="*/ 13132 w 105052"/>
                  <a:gd name="connsiteY3" fmla="*/ 78790 h 144447"/>
                  <a:gd name="connsiteX4" fmla="*/ 26263 w 105052"/>
                  <a:gd name="connsiteY4" fmla="*/ 78790 h 144447"/>
                  <a:gd name="connsiteX5" fmla="*/ 26263 w 105052"/>
                  <a:gd name="connsiteY5" fmla="*/ 131316 h 144447"/>
                  <a:gd name="connsiteX6" fmla="*/ 39395 w 105052"/>
                  <a:gd name="connsiteY6" fmla="*/ 144447 h 144447"/>
                  <a:gd name="connsiteX7" fmla="*/ 65658 w 105052"/>
                  <a:gd name="connsiteY7" fmla="*/ 144447 h 144447"/>
                  <a:gd name="connsiteX8" fmla="*/ 78790 w 105052"/>
                  <a:gd name="connsiteY8" fmla="*/ 131316 h 144447"/>
                  <a:gd name="connsiteX9" fmla="*/ 78790 w 105052"/>
                  <a:gd name="connsiteY9" fmla="*/ 78790 h 144447"/>
                  <a:gd name="connsiteX10" fmla="*/ 91921 w 105052"/>
                  <a:gd name="connsiteY10" fmla="*/ 78790 h 144447"/>
                  <a:gd name="connsiteX11" fmla="*/ 105053 w 105052"/>
                  <a:gd name="connsiteY11" fmla="*/ 65658 h 144447"/>
                  <a:gd name="connsiteX12" fmla="*/ 105053 w 105052"/>
                  <a:gd name="connsiteY12" fmla="*/ 39395 h 144447"/>
                  <a:gd name="connsiteX13" fmla="*/ 52526 w 105052"/>
                  <a:gd name="connsiteY13" fmla="*/ 0 h 14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052" h="144447">
                    <a:moveTo>
                      <a:pt x="52526" y="0"/>
                    </a:moveTo>
                    <a:cubicBezTo>
                      <a:pt x="23070" y="0"/>
                      <a:pt x="0" y="17299"/>
                      <a:pt x="0" y="39395"/>
                    </a:cubicBezTo>
                    <a:lnTo>
                      <a:pt x="0" y="65658"/>
                    </a:lnTo>
                    <a:cubicBezTo>
                      <a:pt x="0" y="72916"/>
                      <a:pt x="5874" y="78790"/>
                      <a:pt x="13132" y="78790"/>
                    </a:cubicBezTo>
                    <a:lnTo>
                      <a:pt x="26263" y="78790"/>
                    </a:lnTo>
                    <a:lnTo>
                      <a:pt x="26263" y="131316"/>
                    </a:lnTo>
                    <a:cubicBezTo>
                      <a:pt x="26263" y="138574"/>
                      <a:pt x="32137" y="144447"/>
                      <a:pt x="39395" y="144447"/>
                    </a:cubicBezTo>
                    <a:lnTo>
                      <a:pt x="65658" y="144447"/>
                    </a:lnTo>
                    <a:cubicBezTo>
                      <a:pt x="72917" y="144447"/>
                      <a:pt x="78790" y="138574"/>
                      <a:pt x="78790" y="131316"/>
                    </a:cubicBezTo>
                    <a:lnTo>
                      <a:pt x="78790" y="78790"/>
                    </a:lnTo>
                    <a:lnTo>
                      <a:pt x="91921" y="78790"/>
                    </a:lnTo>
                    <a:cubicBezTo>
                      <a:pt x="99180" y="78790"/>
                      <a:pt x="105053" y="72916"/>
                      <a:pt x="105053" y="65658"/>
                    </a:cubicBezTo>
                    <a:lnTo>
                      <a:pt x="105053" y="39395"/>
                    </a:lnTo>
                    <a:cubicBezTo>
                      <a:pt x="105053" y="17299"/>
                      <a:pt x="81983" y="0"/>
                      <a:pt x="52526" y="0"/>
                    </a:cubicBezTo>
                    <a:close/>
                  </a:path>
                </a:pathLst>
              </a:custGeom>
              <a:grpFill/>
              <a:ln w="11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840" name="Группа 839">
              <a:extLst>
                <a:ext uri="{FF2B5EF4-FFF2-40B4-BE49-F238E27FC236}">
                  <a16:creationId xmlns:a16="http://schemas.microsoft.com/office/drawing/2014/main" id="{B6FDCD35-74F5-1D2F-703A-22FEAB63F5E2}"/>
                </a:ext>
              </a:extLst>
            </p:cNvPr>
            <p:cNvGrpSpPr/>
            <p:nvPr/>
          </p:nvGrpSpPr>
          <p:grpSpPr>
            <a:xfrm>
              <a:off x="986433" y="7467925"/>
              <a:ext cx="105052" cy="210105"/>
              <a:chOff x="986433" y="6424823"/>
              <a:chExt cx="105052" cy="210105"/>
            </a:xfrm>
            <a:grpFill/>
          </p:grpSpPr>
          <p:sp>
            <p:nvSpPr>
              <p:cNvPr id="859" name="Полилиния: фигура 858">
                <a:extLst>
                  <a:ext uri="{FF2B5EF4-FFF2-40B4-BE49-F238E27FC236}">
                    <a16:creationId xmlns:a16="http://schemas.microsoft.com/office/drawing/2014/main" id="{7AB2876B-FA2B-B18B-BB00-101CD3EBBDE4}"/>
                  </a:ext>
                </a:extLst>
              </p:cNvPr>
              <p:cNvSpPr/>
              <p:nvPr/>
            </p:nvSpPr>
            <p:spPr>
              <a:xfrm>
                <a:off x="1012698" y="6424823"/>
                <a:ext cx="52526" cy="52526"/>
              </a:xfrm>
              <a:custGeom>
                <a:avLst/>
                <a:gdLst>
                  <a:gd name="connsiteX0" fmla="*/ 26263 w 52526"/>
                  <a:gd name="connsiteY0" fmla="*/ 52526 h 52526"/>
                  <a:gd name="connsiteX1" fmla="*/ 52527 w 52526"/>
                  <a:gd name="connsiteY1" fmla="*/ 26263 h 52526"/>
                  <a:gd name="connsiteX2" fmla="*/ 26263 w 52526"/>
                  <a:gd name="connsiteY2" fmla="*/ 0 h 52526"/>
                  <a:gd name="connsiteX3" fmla="*/ 0 w 52526"/>
                  <a:gd name="connsiteY3" fmla="*/ 26263 h 52526"/>
                  <a:gd name="connsiteX4" fmla="*/ 26263 w 52526"/>
                  <a:gd name="connsiteY4" fmla="*/ 52526 h 5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26" h="52526">
                    <a:moveTo>
                      <a:pt x="26263" y="52526"/>
                    </a:moveTo>
                    <a:cubicBezTo>
                      <a:pt x="40780" y="52526"/>
                      <a:pt x="52527" y="40780"/>
                      <a:pt x="52527" y="26263"/>
                    </a:cubicBezTo>
                    <a:cubicBezTo>
                      <a:pt x="52527" y="11747"/>
                      <a:pt x="40780" y="0"/>
                      <a:pt x="26263" y="0"/>
                    </a:cubicBezTo>
                    <a:cubicBezTo>
                      <a:pt x="11747" y="0"/>
                      <a:pt x="0" y="11747"/>
                      <a:pt x="0" y="26263"/>
                    </a:cubicBezTo>
                    <a:cubicBezTo>
                      <a:pt x="0" y="40780"/>
                      <a:pt x="11747" y="52526"/>
                      <a:pt x="26263" y="52526"/>
                    </a:cubicBezTo>
                    <a:close/>
                  </a:path>
                </a:pathLst>
              </a:custGeom>
              <a:grpFill/>
              <a:ln w="11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860" name="Полилиния: фигура 859">
                <a:extLst>
                  <a:ext uri="{FF2B5EF4-FFF2-40B4-BE49-F238E27FC236}">
                    <a16:creationId xmlns:a16="http://schemas.microsoft.com/office/drawing/2014/main" id="{459456FF-E8F8-0CEC-9455-ED10A290814E}"/>
                  </a:ext>
                </a:extLst>
              </p:cNvPr>
              <p:cNvSpPr/>
              <p:nvPr/>
            </p:nvSpPr>
            <p:spPr>
              <a:xfrm>
                <a:off x="986433" y="6490481"/>
                <a:ext cx="105052" cy="144447"/>
              </a:xfrm>
              <a:custGeom>
                <a:avLst/>
                <a:gdLst>
                  <a:gd name="connsiteX0" fmla="*/ 52526 w 105052"/>
                  <a:gd name="connsiteY0" fmla="*/ 0 h 144447"/>
                  <a:gd name="connsiteX1" fmla="*/ 0 w 105052"/>
                  <a:gd name="connsiteY1" fmla="*/ 39395 h 144447"/>
                  <a:gd name="connsiteX2" fmla="*/ 0 w 105052"/>
                  <a:gd name="connsiteY2" fmla="*/ 65658 h 144447"/>
                  <a:gd name="connsiteX3" fmla="*/ 13132 w 105052"/>
                  <a:gd name="connsiteY3" fmla="*/ 78790 h 144447"/>
                  <a:gd name="connsiteX4" fmla="*/ 26263 w 105052"/>
                  <a:gd name="connsiteY4" fmla="*/ 78790 h 144447"/>
                  <a:gd name="connsiteX5" fmla="*/ 26263 w 105052"/>
                  <a:gd name="connsiteY5" fmla="*/ 131316 h 144447"/>
                  <a:gd name="connsiteX6" fmla="*/ 39395 w 105052"/>
                  <a:gd name="connsiteY6" fmla="*/ 144447 h 144447"/>
                  <a:gd name="connsiteX7" fmla="*/ 65658 w 105052"/>
                  <a:gd name="connsiteY7" fmla="*/ 144447 h 144447"/>
                  <a:gd name="connsiteX8" fmla="*/ 78790 w 105052"/>
                  <a:gd name="connsiteY8" fmla="*/ 131316 h 144447"/>
                  <a:gd name="connsiteX9" fmla="*/ 78790 w 105052"/>
                  <a:gd name="connsiteY9" fmla="*/ 78790 h 144447"/>
                  <a:gd name="connsiteX10" fmla="*/ 91921 w 105052"/>
                  <a:gd name="connsiteY10" fmla="*/ 78790 h 144447"/>
                  <a:gd name="connsiteX11" fmla="*/ 105053 w 105052"/>
                  <a:gd name="connsiteY11" fmla="*/ 65658 h 144447"/>
                  <a:gd name="connsiteX12" fmla="*/ 105053 w 105052"/>
                  <a:gd name="connsiteY12" fmla="*/ 39395 h 144447"/>
                  <a:gd name="connsiteX13" fmla="*/ 52526 w 105052"/>
                  <a:gd name="connsiteY13" fmla="*/ 0 h 14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052" h="144447">
                    <a:moveTo>
                      <a:pt x="52526" y="0"/>
                    </a:moveTo>
                    <a:cubicBezTo>
                      <a:pt x="23070" y="0"/>
                      <a:pt x="0" y="17299"/>
                      <a:pt x="0" y="39395"/>
                    </a:cubicBezTo>
                    <a:lnTo>
                      <a:pt x="0" y="65658"/>
                    </a:lnTo>
                    <a:cubicBezTo>
                      <a:pt x="0" y="72916"/>
                      <a:pt x="5874" y="78790"/>
                      <a:pt x="13132" y="78790"/>
                    </a:cubicBezTo>
                    <a:lnTo>
                      <a:pt x="26263" y="78790"/>
                    </a:lnTo>
                    <a:lnTo>
                      <a:pt x="26263" y="131316"/>
                    </a:lnTo>
                    <a:cubicBezTo>
                      <a:pt x="26263" y="138574"/>
                      <a:pt x="32137" y="144447"/>
                      <a:pt x="39395" y="144447"/>
                    </a:cubicBezTo>
                    <a:lnTo>
                      <a:pt x="65658" y="144447"/>
                    </a:lnTo>
                    <a:cubicBezTo>
                      <a:pt x="72917" y="144447"/>
                      <a:pt x="78790" y="138574"/>
                      <a:pt x="78790" y="131316"/>
                    </a:cubicBezTo>
                    <a:lnTo>
                      <a:pt x="78790" y="78790"/>
                    </a:lnTo>
                    <a:lnTo>
                      <a:pt x="91921" y="78790"/>
                    </a:lnTo>
                    <a:cubicBezTo>
                      <a:pt x="99180" y="78790"/>
                      <a:pt x="105053" y="72916"/>
                      <a:pt x="105053" y="65658"/>
                    </a:cubicBezTo>
                    <a:lnTo>
                      <a:pt x="105053" y="39395"/>
                    </a:lnTo>
                    <a:cubicBezTo>
                      <a:pt x="105053" y="17299"/>
                      <a:pt x="81983" y="0"/>
                      <a:pt x="52526" y="0"/>
                    </a:cubicBezTo>
                    <a:close/>
                  </a:path>
                </a:pathLst>
              </a:custGeom>
              <a:grpFill/>
              <a:ln w="11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841" name="Группа 840">
              <a:extLst>
                <a:ext uri="{FF2B5EF4-FFF2-40B4-BE49-F238E27FC236}">
                  <a16:creationId xmlns:a16="http://schemas.microsoft.com/office/drawing/2014/main" id="{1B71B78C-613C-4137-C3FE-51F7BAB0B2A3}"/>
                </a:ext>
              </a:extLst>
            </p:cNvPr>
            <p:cNvGrpSpPr/>
            <p:nvPr/>
          </p:nvGrpSpPr>
          <p:grpSpPr>
            <a:xfrm>
              <a:off x="1142527" y="7467925"/>
              <a:ext cx="105052" cy="210105"/>
              <a:chOff x="1142527" y="6424823"/>
              <a:chExt cx="105052" cy="210105"/>
            </a:xfrm>
            <a:grpFill/>
          </p:grpSpPr>
          <p:sp>
            <p:nvSpPr>
              <p:cNvPr id="857" name="Полилиния: фигура 856">
                <a:extLst>
                  <a:ext uri="{FF2B5EF4-FFF2-40B4-BE49-F238E27FC236}">
                    <a16:creationId xmlns:a16="http://schemas.microsoft.com/office/drawing/2014/main" id="{0FCE0BFE-9A85-0E36-FE51-18D4A3BFA4B5}"/>
                  </a:ext>
                </a:extLst>
              </p:cNvPr>
              <p:cNvSpPr/>
              <p:nvPr/>
            </p:nvSpPr>
            <p:spPr>
              <a:xfrm>
                <a:off x="1168792" y="6424823"/>
                <a:ext cx="52526" cy="52526"/>
              </a:xfrm>
              <a:custGeom>
                <a:avLst/>
                <a:gdLst>
                  <a:gd name="connsiteX0" fmla="*/ 26263 w 52526"/>
                  <a:gd name="connsiteY0" fmla="*/ 52526 h 52526"/>
                  <a:gd name="connsiteX1" fmla="*/ 52527 w 52526"/>
                  <a:gd name="connsiteY1" fmla="*/ 26263 h 52526"/>
                  <a:gd name="connsiteX2" fmla="*/ 26263 w 52526"/>
                  <a:gd name="connsiteY2" fmla="*/ 0 h 52526"/>
                  <a:gd name="connsiteX3" fmla="*/ 0 w 52526"/>
                  <a:gd name="connsiteY3" fmla="*/ 26263 h 52526"/>
                  <a:gd name="connsiteX4" fmla="*/ 26263 w 52526"/>
                  <a:gd name="connsiteY4" fmla="*/ 52526 h 5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26" h="52526">
                    <a:moveTo>
                      <a:pt x="26263" y="52526"/>
                    </a:moveTo>
                    <a:cubicBezTo>
                      <a:pt x="40780" y="52526"/>
                      <a:pt x="52527" y="40780"/>
                      <a:pt x="52527" y="26263"/>
                    </a:cubicBezTo>
                    <a:cubicBezTo>
                      <a:pt x="52527" y="11747"/>
                      <a:pt x="40780" y="0"/>
                      <a:pt x="26263" y="0"/>
                    </a:cubicBezTo>
                    <a:cubicBezTo>
                      <a:pt x="11747" y="0"/>
                      <a:pt x="0" y="11747"/>
                      <a:pt x="0" y="26263"/>
                    </a:cubicBezTo>
                    <a:cubicBezTo>
                      <a:pt x="0" y="40780"/>
                      <a:pt x="11747" y="52526"/>
                      <a:pt x="26263" y="52526"/>
                    </a:cubicBezTo>
                    <a:close/>
                  </a:path>
                </a:pathLst>
              </a:custGeom>
              <a:grpFill/>
              <a:ln w="11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858" name="Полилиния: фигура 857">
                <a:extLst>
                  <a:ext uri="{FF2B5EF4-FFF2-40B4-BE49-F238E27FC236}">
                    <a16:creationId xmlns:a16="http://schemas.microsoft.com/office/drawing/2014/main" id="{9E62285D-716C-BD36-E34A-38CDF2A3037E}"/>
                  </a:ext>
                </a:extLst>
              </p:cNvPr>
              <p:cNvSpPr/>
              <p:nvPr/>
            </p:nvSpPr>
            <p:spPr>
              <a:xfrm>
                <a:off x="1142527" y="6490481"/>
                <a:ext cx="105052" cy="144447"/>
              </a:xfrm>
              <a:custGeom>
                <a:avLst/>
                <a:gdLst>
                  <a:gd name="connsiteX0" fmla="*/ 52526 w 105052"/>
                  <a:gd name="connsiteY0" fmla="*/ 0 h 144447"/>
                  <a:gd name="connsiteX1" fmla="*/ 0 w 105052"/>
                  <a:gd name="connsiteY1" fmla="*/ 39395 h 144447"/>
                  <a:gd name="connsiteX2" fmla="*/ 0 w 105052"/>
                  <a:gd name="connsiteY2" fmla="*/ 65658 h 144447"/>
                  <a:gd name="connsiteX3" fmla="*/ 13132 w 105052"/>
                  <a:gd name="connsiteY3" fmla="*/ 78790 h 144447"/>
                  <a:gd name="connsiteX4" fmla="*/ 26263 w 105052"/>
                  <a:gd name="connsiteY4" fmla="*/ 78790 h 144447"/>
                  <a:gd name="connsiteX5" fmla="*/ 26263 w 105052"/>
                  <a:gd name="connsiteY5" fmla="*/ 131316 h 144447"/>
                  <a:gd name="connsiteX6" fmla="*/ 39395 w 105052"/>
                  <a:gd name="connsiteY6" fmla="*/ 144447 h 144447"/>
                  <a:gd name="connsiteX7" fmla="*/ 65658 w 105052"/>
                  <a:gd name="connsiteY7" fmla="*/ 144447 h 144447"/>
                  <a:gd name="connsiteX8" fmla="*/ 78790 w 105052"/>
                  <a:gd name="connsiteY8" fmla="*/ 131316 h 144447"/>
                  <a:gd name="connsiteX9" fmla="*/ 78790 w 105052"/>
                  <a:gd name="connsiteY9" fmla="*/ 78790 h 144447"/>
                  <a:gd name="connsiteX10" fmla="*/ 91921 w 105052"/>
                  <a:gd name="connsiteY10" fmla="*/ 78790 h 144447"/>
                  <a:gd name="connsiteX11" fmla="*/ 105053 w 105052"/>
                  <a:gd name="connsiteY11" fmla="*/ 65658 h 144447"/>
                  <a:gd name="connsiteX12" fmla="*/ 105053 w 105052"/>
                  <a:gd name="connsiteY12" fmla="*/ 39395 h 144447"/>
                  <a:gd name="connsiteX13" fmla="*/ 52526 w 105052"/>
                  <a:gd name="connsiteY13" fmla="*/ 0 h 14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052" h="144447">
                    <a:moveTo>
                      <a:pt x="52526" y="0"/>
                    </a:moveTo>
                    <a:cubicBezTo>
                      <a:pt x="23070" y="0"/>
                      <a:pt x="0" y="17299"/>
                      <a:pt x="0" y="39395"/>
                    </a:cubicBezTo>
                    <a:lnTo>
                      <a:pt x="0" y="65658"/>
                    </a:lnTo>
                    <a:cubicBezTo>
                      <a:pt x="0" y="72916"/>
                      <a:pt x="5874" y="78790"/>
                      <a:pt x="13132" y="78790"/>
                    </a:cubicBezTo>
                    <a:lnTo>
                      <a:pt x="26263" y="78790"/>
                    </a:lnTo>
                    <a:lnTo>
                      <a:pt x="26263" y="131316"/>
                    </a:lnTo>
                    <a:cubicBezTo>
                      <a:pt x="26263" y="138574"/>
                      <a:pt x="32137" y="144447"/>
                      <a:pt x="39395" y="144447"/>
                    </a:cubicBezTo>
                    <a:lnTo>
                      <a:pt x="65658" y="144447"/>
                    </a:lnTo>
                    <a:cubicBezTo>
                      <a:pt x="72917" y="144447"/>
                      <a:pt x="78790" y="138574"/>
                      <a:pt x="78790" y="131316"/>
                    </a:cubicBezTo>
                    <a:lnTo>
                      <a:pt x="78790" y="78790"/>
                    </a:lnTo>
                    <a:lnTo>
                      <a:pt x="91921" y="78790"/>
                    </a:lnTo>
                    <a:cubicBezTo>
                      <a:pt x="99180" y="78790"/>
                      <a:pt x="105053" y="72916"/>
                      <a:pt x="105053" y="65658"/>
                    </a:cubicBezTo>
                    <a:lnTo>
                      <a:pt x="105053" y="39395"/>
                    </a:lnTo>
                    <a:cubicBezTo>
                      <a:pt x="105053" y="17299"/>
                      <a:pt x="81983" y="0"/>
                      <a:pt x="52526" y="0"/>
                    </a:cubicBezTo>
                    <a:close/>
                  </a:path>
                </a:pathLst>
              </a:custGeom>
              <a:grpFill/>
              <a:ln w="11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842" name="Группа 841">
              <a:extLst>
                <a:ext uri="{FF2B5EF4-FFF2-40B4-BE49-F238E27FC236}">
                  <a16:creationId xmlns:a16="http://schemas.microsoft.com/office/drawing/2014/main" id="{0172A72C-9D28-62A1-9806-655BC6D1BC3C}"/>
                </a:ext>
              </a:extLst>
            </p:cNvPr>
            <p:cNvGrpSpPr/>
            <p:nvPr/>
          </p:nvGrpSpPr>
          <p:grpSpPr>
            <a:xfrm>
              <a:off x="1298621" y="7467925"/>
              <a:ext cx="105052" cy="210105"/>
              <a:chOff x="1298621" y="6424823"/>
              <a:chExt cx="105052" cy="210105"/>
            </a:xfrm>
            <a:grpFill/>
          </p:grpSpPr>
          <p:sp>
            <p:nvSpPr>
              <p:cNvPr id="855" name="Полилиния: фигура 854">
                <a:extLst>
                  <a:ext uri="{FF2B5EF4-FFF2-40B4-BE49-F238E27FC236}">
                    <a16:creationId xmlns:a16="http://schemas.microsoft.com/office/drawing/2014/main" id="{0AA5F7AF-CC55-651B-4E7D-9B9FDE55BE11}"/>
                  </a:ext>
                </a:extLst>
              </p:cNvPr>
              <p:cNvSpPr/>
              <p:nvPr/>
            </p:nvSpPr>
            <p:spPr>
              <a:xfrm>
                <a:off x="1324886" y="6424823"/>
                <a:ext cx="52526" cy="52526"/>
              </a:xfrm>
              <a:custGeom>
                <a:avLst/>
                <a:gdLst>
                  <a:gd name="connsiteX0" fmla="*/ 26263 w 52526"/>
                  <a:gd name="connsiteY0" fmla="*/ 52526 h 52526"/>
                  <a:gd name="connsiteX1" fmla="*/ 52527 w 52526"/>
                  <a:gd name="connsiteY1" fmla="*/ 26263 h 52526"/>
                  <a:gd name="connsiteX2" fmla="*/ 26263 w 52526"/>
                  <a:gd name="connsiteY2" fmla="*/ 0 h 52526"/>
                  <a:gd name="connsiteX3" fmla="*/ 0 w 52526"/>
                  <a:gd name="connsiteY3" fmla="*/ 26263 h 52526"/>
                  <a:gd name="connsiteX4" fmla="*/ 26263 w 52526"/>
                  <a:gd name="connsiteY4" fmla="*/ 52526 h 5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26" h="52526">
                    <a:moveTo>
                      <a:pt x="26263" y="52526"/>
                    </a:moveTo>
                    <a:cubicBezTo>
                      <a:pt x="40780" y="52526"/>
                      <a:pt x="52527" y="40780"/>
                      <a:pt x="52527" y="26263"/>
                    </a:cubicBezTo>
                    <a:cubicBezTo>
                      <a:pt x="52527" y="11747"/>
                      <a:pt x="40780" y="0"/>
                      <a:pt x="26263" y="0"/>
                    </a:cubicBezTo>
                    <a:cubicBezTo>
                      <a:pt x="11747" y="0"/>
                      <a:pt x="0" y="11747"/>
                      <a:pt x="0" y="26263"/>
                    </a:cubicBezTo>
                    <a:cubicBezTo>
                      <a:pt x="0" y="40780"/>
                      <a:pt x="11747" y="52526"/>
                      <a:pt x="26263" y="52526"/>
                    </a:cubicBezTo>
                    <a:close/>
                  </a:path>
                </a:pathLst>
              </a:custGeom>
              <a:grpFill/>
              <a:ln w="11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856" name="Полилиния: фигура 855">
                <a:extLst>
                  <a:ext uri="{FF2B5EF4-FFF2-40B4-BE49-F238E27FC236}">
                    <a16:creationId xmlns:a16="http://schemas.microsoft.com/office/drawing/2014/main" id="{5F0B7988-6713-8DE3-3D89-DED3AE50C002}"/>
                  </a:ext>
                </a:extLst>
              </p:cNvPr>
              <p:cNvSpPr/>
              <p:nvPr/>
            </p:nvSpPr>
            <p:spPr>
              <a:xfrm>
                <a:off x="1298621" y="6490481"/>
                <a:ext cx="105052" cy="144447"/>
              </a:xfrm>
              <a:custGeom>
                <a:avLst/>
                <a:gdLst>
                  <a:gd name="connsiteX0" fmla="*/ 52526 w 105052"/>
                  <a:gd name="connsiteY0" fmla="*/ 0 h 144447"/>
                  <a:gd name="connsiteX1" fmla="*/ 0 w 105052"/>
                  <a:gd name="connsiteY1" fmla="*/ 39395 h 144447"/>
                  <a:gd name="connsiteX2" fmla="*/ 0 w 105052"/>
                  <a:gd name="connsiteY2" fmla="*/ 65658 h 144447"/>
                  <a:gd name="connsiteX3" fmla="*/ 13132 w 105052"/>
                  <a:gd name="connsiteY3" fmla="*/ 78790 h 144447"/>
                  <a:gd name="connsiteX4" fmla="*/ 26263 w 105052"/>
                  <a:gd name="connsiteY4" fmla="*/ 78790 h 144447"/>
                  <a:gd name="connsiteX5" fmla="*/ 26263 w 105052"/>
                  <a:gd name="connsiteY5" fmla="*/ 131316 h 144447"/>
                  <a:gd name="connsiteX6" fmla="*/ 39395 w 105052"/>
                  <a:gd name="connsiteY6" fmla="*/ 144447 h 144447"/>
                  <a:gd name="connsiteX7" fmla="*/ 65658 w 105052"/>
                  <a:gd name="connsiteY7" fmla="*/ 144447 h 144447"/>
                  <a:gd name="connsiteX8" fmla="*/ 78790 w 105052"/>
                  <a:gd name="connsiteY8" fmla="*/ 131316 h 144447"/>
                  <a:gd name="connsiteX9" fmla="*/ 78790 w 105052"/>
                  <a:gd name="connsiteY9" fmla="*/ 78790 h 144447"/>
                  <a:gd name="connsiteX10" fmla="*/ 91921 w 105052"/>
                  <a:gd name="connsiteY10" fmla="*/ 78790 h 144447"/>
                  <a:gd name="connsiteX11" fmla="*/ 105053 w 105052"/>
                  <a:gd name="connsiteY11" fmla="*/ 65658 h 144447"/>
                  <a:gd name="connsiteX12" fmla="*/ 105053 w 105052"/>
                  <a:gd name="connsiteY12" fmla="*/ 39395 h 144447"/>
                  <a:gd name="connsiteX13" fmla="*/ 52526 w 105052"/>
                  <a:gd name="connsiteY13" fmla="*/ 0 h 14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052" h="144447">
                    <a:moveTo>
                      <a:pt x="52526" y="0"/>
                    </a:moveTo>
                    <a:cubicBezTo>
                      <a:pt x="23070" y="0"/>
                      <a:pt x="0" y="17299"/>
                      <a:pt x="0" y="39395"/>
                    </a:cubicBezTo>
                    <a:lnTo>
                      <a:pt x="0" y="65658"/>
                    </a:lnTo>
                    <a:cubicBezTo>
                      <a:pt x="0" y="72916"/>
                      <a:pt x="5874" y="78790"/>
                      <a:pt x="13132" y="78790"/>
                    </a:cubicBezTo>
                    <a:lnTo>
                      <a:pt x="26263" y="78790"/>
                    </a:lnTo>
                    <a:lnTo>
                      <a:pt x="26263" y="131316"/>
                    </a:lnTo>
                    <a:cubicBezTo>
                      <a:pt x="26263" y="138574"/>
                      <a:pt x="32137" y="144447"/>
                      <a:pt x="39395" y="144447"/>
                    </a:cubicBezTo>
                    <a:lnTo>
                      <a:pt x="65658" y="144447"/>
                    </a:lnTo>
                    <a:cubicBezTo>
                      <a:pt x="72917" y="144447"/>
                      <a:pt x="78790" y="138574"/>
                      <a:pt x="78790" y="131316"/>
                    </a:cubicBezTo>
                    <a:lnTo>
                      <a:pt x="78790" y="78790"/>
                    </a:lnTo>
                    <a:lnTo>
                      <a:pt x="91921" y="78790"/>
                    </a:lnTo>
                    <a:cubicBezTo>
                      <a:pt x="99180" y="78790"/>
                      <a:pt x="105053" y="72916"/>
                      <a:pt x="105053" y="65658"/>
                    </a:cubicBezTo>
                    <a:lnTo>
                      <a:pt x="105053" y="39395"/>
                    </a:lnTo>
                    <a:cubicBezTo>
                      <a:pt x="105053" y="17299"/>
                      <a:pt x="81983" y="0"/>
                      <a:pt x="52526" y="0"/>
                    </a:cubicBezTo>
                    <a:close/>
                  </a:path>
                </a:pathLst>
              </a:custGeom>
              <a:grpFill/>
              <a:ln w="11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843" name="Группа 842">
              <a:extLst>
                <a:ext uri="{FF2B5EF4-FFF2-40B4-BE49-F238E27FC236}">
                  <a16:creationId xmlns:a16="http://schemas.microsoft.com/office/drawing/2014/main" id="{602BEDDA-4DFA-7483-33FF-716727C5118E}"/>
                </a:ext>
              </a:extLst>
            </p:cNvPr>
            <p:cNvGrpSpPr/>
            <p:nvPr/>
          </p:nvGrpSpPr>
          <p:grpSpPr>
            <a:xfrm>
              <a:off x="1454715" y="7467925"/>
              <a:ext cx="105052" cy="210105"/>
              <a:chOff x="1454715" y="6424823"/>
              <a:chExt cx="105052" cy="210105"/>
            </a:xfrm>
            <a:grpFill/>
          </p:grpSpPr>
          <p:sp>
            <p:nvSpPr>
              <p:cNvPr id="853" name="Полилиния: фигура 852">
                <a:extLst>
                  <a:ext uri="{FF2B5EF4-FFF2-40B4-BE49-F238E27FC236}">
                    <a16:creationId xmlns:a16="http://schemas.microsoft.com/office/drawing/2014/main" id="{0093E7FE-3C53-BE18-359B-E3D75F0B7E2D}"/>
                  </a:ext>
                </a:extLst>
              </p:cNvPr>
              <p:cNvSpPr/>
              <p:nvPr/>
            </p:nvSpPr>
            <p:spPr>
              <a:xfrm>
                <a:off x="1480980" y="6424823"/>
                <a:ext cx="52526" cy="52526"/>
              </a:xfrm>
              <a:custGeom>
                <a:avLst/>
                <a:gdLst>
                  <a:gd name="connsiteX0" fmla="*/ 26263 w 52526"/>
                  <a:gd name="connsiteY0" fmla="*/ 52526 h 52526"/>
                  <a:gd name="connsiteX1" fmla="*/ 52527 w 52526"/>
                  <a:gd name="connsiteY1" fmla="*/ 26263 h 52526"/>
                  <a:gd name="connsiteX2" fmla="*/ 26263 w 52526"/>
                  <a:gd name="connsiteY2" fmla="*/ 0 h 52526"/>
                  <a:gd name="connsiteX3" fmla="*/ 0 w 52526"/>
                  <a:gd name="connsiteY3" fmla="*/ 26263 h 52526"/>
                  <a:gd name="connsiteX4" fmla="*/ 26263 w 52526"/>
                  <a:gd name="connsiteY4" fmla="*/ 52526 h 5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26" h="52526">
                    <a:moveTo>
                      <a:pt x="26263" y="52526"/>
                    </a:moveTo>
                    <a:cubicBezTo>
                      <a:pt x="40780" y="52526"/>
                      <a:pt x="52527" y="40780"/>
                      <a:pt x="52527" y="26263"/>
                    </a:cubicBezTo>
                    <a:cubicBezTo>
                      <a:pt x="52527" y="11747"/>
                      <a:pt x="40780" y="0"/>
                      <a:pt x="26263" y="0"/>
                    </a:cubicBezTo>
                    <a:cubicBezTo>
                      <a:pt x="11747" y="0"/>
                      <a:pt x="0" y="11747"/>
                      <a:pt x="0" y="26263"/>
                    </a:cubicBezTo>
                    <a:cubicBezTo>
                      <a:pt x="0" y="40780"/>
                      <a:pt x="11747" y="52526"/>
                      <a:pt x="26263" y="52526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4D8C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854" name="Полилиния: фигура 853">
                <a:extLst>
                  <a:ext uri="{FF2B5EF4-FFF2-40B4-BE49-F238E27FC236}">
                    <a16:creationId xmlns:a16="http://schemas.microsoft.com/office/drawing/2014/main" id="{FB43ED1E-0AD8-772B-D2B0-6C2A53549972}"/>
                  </a:ext>
                </a:extLst>
              </p:cNvPr>
              <p:cNvSpPr/>
              <p:nvPr/>
            </p:nvSpPr>
            <p:spPr>
              <a:xfrm>
                <a:off x="1454715" y="6490481"/>
                <a:ext cx="105052" cy="144447"/>
              </a:xfrm>
              <a:custGeom>
                <a:avLst/>
                <a:gdLst>
                  <a:gd name="connsiteX0" fmla="*/ 52526 w 105052"/>
                  <a:gd name="connsiteY0" fmla="*/ 0 h 144447"/>
                  <a:gd name="connsiteX1" fmla="*/ 0 w 105052"/>
                  <a:gd name="connsiteY1" fmla="*/ 39395 h 144447"/>
                  <a:gd name="connsiteX2" fmla="*/ 0 w 105052"/>
                  <a:gd name="connsiteY2" fmla="*/ 65658 h 144447"/>
                  <a:gd name="connsiteX3" fmla="*/ 13132 w 105052"/>
                  <a:gd name="connsiteY3" fmla="*/ 78790 h 144447"/>
                  <a:gd name="connsiteX4" fmla="*/ 26263 w 105052"/>
                  <a:gd name="connsiteY4" fmla="*/ 78790 h 144447"/>
                  <a:gd name="connsiteX5" fmla="*/ 26263 w 105052"/>
                  <a:gd name="connsiteY5" fmla="*/ 131316 h 144447"/>
                  <a:gd name="connsiteX6" fmla="*/ 39395 w 105052"/>
                  <a:gd name="connsiteY6" fmla="*/ 144447 h 144447"/>
                  <a:gd name="connsiteX7" fmla="*/ 65658 w 105052"/>
                  <a:gd name="connsiteY7" fmla="*/ 144447 h 144447"/>
                  <a:gd name="connsiteX8" fmla="*/ 78790 w 105052"/>
                  <a:gd name="connsiteY8" fmla="*/ 131316 h 144447"/>
                  <a:gd name="connsiteX9" fmla="*/ 78790 w 105052"/>
                  <a:gd name="connsiteY9" fmla="*/ 78790 h 144447"/>
                  <a:gd name="connsiteX10" fmla="*/ 91921 w 105052"/>
                  <a:gd name="connsiteY10" fmla="*/ 78790 h 144447"/>
                  <a:gd name="connsiteX11" fmla="*/ 105053 w 105052"/>
                  <a:gd name="connsiteY11" fmla="*/ 65658 h 144447"/>
                  <a:gd name="connsiteX12" fmla="*/ 105053 w 105052"/>
                  <a:gd name="connsiteY12" fmla="*/ 39395 h 144447"/>
                  <a:gd name="connsiteX13" fmla="*/ 52526 w 105052"/>
                  <a:gd name="connsiteY13" fmla="*/ 0 h 14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052" h="144447">
                    <a:moveTo>
                      <a:pt x="52526" y="0"/>
                    </a:moveTo>
                    <a:cubicBezTo>
                      <a:pt x="23070" y="0"/>
                      <a:pt x="0" y="17299"/>
                      <a:pt x="0" y="39395"/>
                    </a:cubicBezTo>
                    <a:lnTo>
                      <a:pt x="0" y="65658"/>
                    </a:lnTo>
                    <a:cubicBezTo>
                      <a:pt x="0" y="72916"/>
                      <a:pt x="5874" y="78790"/>
                      <a:pt x="13132" y="78790"/>
                    </a:cubicBezTo>
                    <a:lnTo>
                      <a:pt x="26263" y="78790"/>
                    </a:lnTo>
                    <a:lnTo>
                      <a:pt x="26263" y="131316"/>
                    </a:lnTo>
                    <a:cubicBezTo>
                      <a:pt x="26263" y="138574"/>
                      <a:pt x="32137" y="144447"/>
                      <a:pt x="39395" y="144447"/>
                    </a:cubicBezTo>
                    <a:lnTo>
                      <a:pt x="65658" y="144447"/>
                    </a:lnTo>
                    <a:cubicBezTo>
                      <a:pt x="72917" y="144447"/>
                      <a:pt x="78790" y="138574"/>
                      <a:pt x="78790" y="131316"/>
                    </a:cubicBezTo>
                    <a:lnTo>
                      <a:pt x="78790" y="78790"/>
                    </a:lnTo>
                    <a:lnTo>
                      <a:pt x="91921" y="78790"/>
                    </a:lnTo>
                    <a:cubicBezTo>
                      <a:pt x="99180" y="78790"/>
                      <a:pt x="105053" y="72916"/>
                      <a:pt x="105053" y="65658"/>
                    </a:cubicBezTo>
                    <a:lnTo>
                      <a:pt x="105053" y="39395"/>
                    </a:lnTo>
                    <a:cubicBezTo>
                      <a:pt x="105053" y="17299"/>
                      <a:pt x="81983" y="0"/>
                      <a:pt x="52526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4D8C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844" name="Группа 843">
              <a:extLst>
                <a:ext uri="{FF2B5EF4-FFF2-40B4-BE49-F238E27FC236}">
                  <a16:creationId xmlns:a16="http://schemas.microsoft.com/office/drawing/2014/main" id="{9C6C5598-5732-6C2F-7314-156141850E7D}"/>
                </a:ext>
              </a:extLst>
            </p:cNvPr>
            <p:cNvGrpSpPr/>
            <p:nvPr/>
          </p:nvGrpSpPr>
          <p:grpSpPr>
            <a:xfrm>
              <a:off x="1610809" y="7467925"/>
              <a:ext cx="105052" cy="210105"/>
              <a:chOff x="1610809" y="6424823"/>
              <a:chExt cx="105052" cy="210105"/>
            </a:xfrm>
            <a:grpFill/>
          </p:grpSpPr>
          <p:sp>
            <p:nvSpPr>
              <p:cNvPr id="851" name="Полилиния: фигура 850">
                <a:extLst>
                  <a:ext uri="{FF2B5EF4-FFF2-40B4-BE49-F238E27FC236}">
                    <a16:creationId xmlns:a16="http://schemas.microsoft.com/office/drawing/2014/main" id="{6A25AE3D-774B-264F-F630-DD25F697B09E}"/>
                  </a:ext>
                </a:extLst>
              </p:cNvPr>
              <p:cNvSpPr/>
              <p:nvPr/>
            </p:nvSpPr>
            <p:spPr>
              <a:xfrm>
                <a:off x="1637074" y="6424823"/>
                <a:ext cx="52526" cy="52526"/>
              </a:xfrm>
              <a:custGeom>
                <a:avLst/>
                <a:gdLst>
                  <a:gd name="connsiteX0" fmla="*/ 26263 w 52526"/>
                  <a:gd name="connsiteY0" fmla="*/ 52526 h 52526"/>
                  <a:gd name="connsiteX1" fmla="*/ 52527 w 52526"/>
                  <a:gd name="connsiteY1" fmla="*/ 26263 h 52526"/>
                  <a:gd name="connsiteX2" fmla="*/ 26263 w 52526"/>
                  <a:gd name="connsiteY2" fmla="*/ 0 h 52526"/>
                  <a:gd name="connsiteX3" fmla="*/ 0 w 52526"/>
                  <a:gd name="connsiteY3" fmla="*/ 26263 h 52526"/>
                  <a:gd name="connsiteX4" fmla="*/ 26263 w 52526"/>
                  <a:gd name="connsiteY4" fmla="*/ 52526 h 5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26" h="52526">
                    <a:moveTo>
                      <a:pt x="26263" y="52526"/>
                    </a:moveTo>
                    <a:cubicBezTo>
                      <a:pt x="40780" y="52526"/>
                      <a:pt x="52527" y="40780"/>
                      <a:pt x="52527" y="26263"/>
                    </a:cubicBezTo>
                    <a:cubicBezTo>
                      <a:pt x="52527" y="11747"/>
                      <a:pt x="40780" y="0"/>
                      <a:pt x="26263" y="0"/>
                    </a:cubicBezTo>
                    <a:cubicBezTo>
                      <a:pt x="11747" y="0"/>
                      <a:pt x="0" y="11747"/>
                      <a:pt x="0" y="26263"/>
                    </a:cubicBezTo>
                    <a:cubicBezTo>
                      <a:pt x="0" y="40780"/>
                      <a:pt x="11747" y="52526"/>
                      <a:pt x="26263" y="52526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4D8C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852" name="Полилиния: фигура 851">
                <a:extLst>
                  <a:ext uri="{FF2B5EF4-FFF2-40B4-BE49-F238E27FC236}">
                    <a16:creationId xmlns:a16="http://schemas.microsoft.com/office/drawing/2014/main" id="{4524D6D2-0E38-5BAA-B9B7-C5797E2D7426}"/>
                  </a:ext>
                </a:extLst>
              </p:cNvPr>
              <p:cNvSpPr/>
              <p:nvPr/>
            </p:nvSpPr>
            <p:spPr>
              <a:xfrm>
                <a:off x="1610809" y="6490481"/>
                <a:ext cx="105052" cy="144447"/>
              </a:xfrm>
              <a:custGeom>
                <a:avLst/>
                <a:gdLst>
                  <a:gd name="connsiteX0" fmla="*/ 52526 w 105052"/>
                  <a:gd name="connsiteY0" fmla="*/ 0 h 144447"/>
                  <a:gd name="connsiteX1" fmla="*/ 0 w 105052"/>
                  <a:gd name="connsiteY1" fmla="*/ 39395 h 144447"/>
                  <a:gd name="connsiteX2" fmla="*/ 0 w 105052"/>
                  <a:gd name="connsiteY2" fmla="*/ 65658 h 144447"/>
                  <a:gd name="connsiteX3" fmla="*/ 13132 w 105052"/>
                  <a:gd name="connsiteY3" fmla="*/ 78790 h 144447"/>
                  <a:gd name="connsiteX4" fmla="*/ 26263 w 105052"/>
                  <a:gd name="connsiteY4" fmla="*/ 78790 h 144447"/>
                  <a:gd name="connsiteX5" fmla="*/ 26263 w 105052"/>
                  <a:gd name="connsiteY5" fmla="*/ 131316 h 144447"/>
                  <a:gd name="connsiteX6" fmla="*/ 39395 w 105052"/>
                  <a:gd name="connsiteY6" fmla="*/ 144447 h 144447"/>
                  <a:gd name="connsiteX7" fmla="*/ 65658 w 105052"/>
                  <a:gd name="connsiteY7" fmla="*/ 144447 h 144447"/>
                  <a:gd name="connsiteX8" fmla="*/ 78790 w 105052"/>
                  <a:gd name="connsiteY8" fmla="*/ 131316 h 144447"/>
                  <a:gd name="connsiteX9" fmla="*/ 78790 w 105052"/>
                  <a:gd name="connsiteY9" fmla="*/ 78790 h 144447"/>
                  <a:gd name="connsiteX10" fmla="*/ 91921 w 105052"/>
                  <a:gd name="connsiteY10" fmla="*/ 78790 h 144447"/>
                  <a:gd name="connsiteX11" fmla="*/ 105053 w 105052"/>
                  <a:gd name="connsiteY11" fmla="*/ 65658 h 144447"/>
                  <a:gd name="connsiteX12" fmla="*/ 105053 w 105052"/>
                  <a:gd name="connsiteY12" fmla="*/ 39395 h 144447"/>
                  <a:gd name="connsiteX13" fmla="*/ 52526 w 105052"/>
                  <a:gd name="connsiteY13" fmla="*/ 0 h 14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052" h="144447">
                    <a:moveTo>
                      <a:pt x="52526" y="0"/>
                    </a:moveTo>
                    <a:cubicBezTo>
                      <a:pt x="23070" y="0"/>
                      <a:pt x="0" y="17299"/>
                      <a:pt x="0" y="39395"/>
                    </a:cubicBezTo>
                    <a:lnTo>
                      <a:pt x="0" y="65658"/>
                    </a:lnTo>
                    <a:cubicBezTo>
                      <a:pt x="0" y="72916"/>
                      <a:pt x="5874" y="78790"/>
                      <a:pt x="13132" y="78790"/>
                    </a:cubicBezTo>
                    <a:lnTo>
                      <a:pt x="26263" y="78790"/>
                    </a:lnTo>
                    <a:lnTo>
                      <a:pt x="26263" y="131316"/>
                    </a:lnTo>
                    <a:cubicBezTo>
                      <a:pt x="26263" y="138574"/>
                      <a:pt x="32137" y="144447"/>
                      <a:pt x="39395" y="144447"/>
                    </a:cubicBezTo>
                    <a:lnTo>
                      <a:pt x="65658" y="144447"/>
                    </a:lnTo>
                    <a:cubicBezTo>
                      <a:pt x="72917" y="144447"/>
                      <a:pt x="78790" y="138574"/>
                      <a:pt x="78790" y="131316"/>
                    </a:cubicBezTo>
                    <a:lnTo>
                      <a:pt x="78790" y="78790"/>
                    </a:lnTo>
                    <a:lnTo>
                      <a:pt x="91921" y="78790"/>
                    </a:lnTo>
                    <a:cubicBezTo>
                      <a:pt x="99180" y="78790"/>
                      <a:pt x="105053" y="72916"/>
                      <a:pt x="105053" y="65658"/>
                    </a:cubicBezTo>
                    <a:lnTo>
                      <a:pt x="105053" y="39395"/>
                    </a:lnTo>
                    <a:cubicBezTo>
                      <a:pt x="105053" y="17299"/>
                      <a:pt x="81983" y="0"/>
                      <a:pt x="52526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4D8C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845" name="Группа 844">
              <a:extLst>
                <a:ext uri="{FF2B5EF4-FFF2-40B4-BE49-F238E27FC236}">
                  <a16:creationId xmlns:a16="http://schemas.microsoft.com/office/drawing/2014/main" id="{55912633-6056-8A43-37F1-462A3135D176}"/>
                </a:ext>
              </a:extLst>
            </p:cNvPr>
            <p:cNvGrpSpPr/>
            <p:nvPr/>
          </p:nvGrpSpPr>
          <p:grpSpPr>
            <a:xfrm>
              <a:off x="1766903" y="7467925"/>
              <a:ext cx="105052" cy="210105"/>
              <a:chOff x="1766903" y="6424823"/>
              <a:chExt cx="105052" cy="210105"/>
            </a:xfrm>
            <a:grpFill/>
          </p:grpSpPr>
          <p:sp>
            <p:nvSpPr>
              <p:cNvPr id="849" name="Полилиния: фигура 848">
                <a:extLst>
                  <a:ext uri="{FF2B5EF4-FFF2-40B4-BE49-F238E27FC236}">
                    <a16:creationId xmlns:a16="http://schemas.microsoft.com/office/drawing/2014/main" id="{8842D28F-6818-37A0-7914-92C290B499F6}"/>
                  </a:ext>
                </a:extLst>
              </p:cNvPr>
              <p:cNvSpPr/>
              <p:nvPr/>
            </p:nvSpPr>
            <p:spPr>
              <a:xfrm>
                <a:off x="1793168" y="6424823"/>
                <a:ext cx="52526" cy="52526"/>
              </a:xfrm>
              <a:custGeom>
                <a:avLst/>
                <a:gdLst>
                  <a:gd name="connsiteX0" fmla="*/ 26263 w 52526"/>
                  <a:gd name="connsiteY0" fmla="*/ 52526 h 52526"/>
                  <a:gd name="connsiteX1" fmla="*/ 52527 w 52526"/>
                  <a:gd name="connsiteY1" fmla="*/ 26263 h 52526"/>
                  <a:gd name="connsiteX2" fmla="*/ 26263 w 52526"/>
                  <a:gd name="connsiteY2" fmla="*/ 0 h 52526"/>
                  <a:gd name="connsiteX3" fmla="*/ 0 w 52526"/>
                  <a:gd name="connsiteY3" fmla="*/ 26263 h 52526"/>
                  <a:gd name="connsiteX4" fmla="*/ 26263 w 52526"/>
                  <a:gd name="connsiteY4" fmla="*/ 52526 h 5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26" h="52526">
                    <a:moveTo>
                      <a:pt x="26263" y="52526"/>
                    </a:moveTo>
                    <a:cubicBezTo>
                      <a:pt x="40780" y="52526"/>
                      <a:pt x="52527" y="40780"/>
                      <a:pt x="52527" y="26263"/>
                    </a:cubicBezTo>
                    <a:cubicBezTo>
                      <a:pt x="52527" y="11747"/>
                      <a:pt x="40780" y="0"/>
                      <a:pt x="26263" y="0"/>
                    </a:cubicBezTo>
                    <a:cubicBezTo>
                      <a:pt x="11747" y="0"/>
                      <a:pt x="0" y="11747"/>
                      <a:pt x="0" y="26263"/>
                    </a:cubicBezTo>
                    <a:cubicBezTo>
                      <a:pt x="0" y="40780"/>
                      <a:pt x="11747" y="52526"/>
                      <a:pt x="26263" y="52526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4D8C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850" name="Полилиния: фигура 849">
                <a:extLst>
                  <a:ext uri="{FF2B5EF4-FFF2-40B4-BE49-F238E27FC236}">
                    <a16:creationId xmlns:a16="http://schemas.microsoft.com/office/drawing/2014/main" id="{A2A60E72-EB8F-F1E2-9A90-2EDD8EBC1605}"/>
                  </a:ext>
                </a:extLst>
              </p:cNvPr>
              <p:cNvSpPr/>
              <p:nvPr/>
            </p:nvSpPr>
            <p:spPr>
              <a:xfrm>
                <a:off x="1766903" y="6490481"/>
                <a:ext cx="105052" cy="144447"/>
              </a:xfrm>
              <a:custGeom>
                <a:avLst/>
                <a:gdLst>
                  <a:gd name="connsiteX0" fmla="*/ 52526 w 105052"/>
                  <a:gd name="connsiteY0" fmla="*/ 0 h 144447"/>
                  <a:gd name="connsiteX1" fmla="*/ 0 w 105052"/>
                  <a:gd name="connsiteY1" fmla="*/ 39395 h 144447"/>
                  <a:gd name="connsiteX2" fmla="*/ 0 w 105052"/>
                  <a:gd name="connsiteY2" fmla="*/ 65658 h 144447"/>
                  <a:gd name="connsiteX3" fmla="*/ 13132 w 105052"/>
                  <a:gd name="connsiteY3" fmla="*/ 78790 h 144447"/>
                  <a:gd name="connsiteX4" fmla="*/ 26263 w 105052"/>
                  <a:gd name="connsiteY4" fmla="*/ 78790 h 144447"/>
                  <a:gd name="connsiteX5" fmla="*/ 26263 w 105052"/>
                  <a:gd name="connsiteY5" fmla="*/ 131316 h 144447"/>
                  <a:gd name="connsiteX6" fmla="*/ 39395 w 105052"/>
                  <a:gd name="connsiteY6" fmla="*/ 144447 h 144447"/>
                  <a:gd name="connsiteX7" fmla="*/ 65658 w 105052"/>
                  <a:gd name="connsiteY7" fmla="*/ 144447 h 144447"/>
                  <a:gd name="connsiteX8" fmla="*/ 78790 w 105052"/>
                  <a:gd name="connsiteY8" fmla="*/ 131316 h 144447"/>
                  <a:gd name="connsiteX9" fmla="*/ 78790 w 105052"/>
                  <a:gd name="connsiteY9" fmla="*/ 78790 h 144447"/>
                  <a:gd name="connsiteX10" fmla="*/ 91921 w 105052"/>
                  <a:gd name="connsiteY10" fmla="*/ 78790 h 144447"/>
                  <a:gd name="connsiteX11" fmla="*/ 105053 w 105052"/>
                  <a:gd name="connsiteY11" fmla="*/ 65658 h 144447"/>
                  <a:gd name="connsiteX12" fmla="*/ 105053 w 105052"/>
                  <a:gd name="connsiteY12" fmla="*/ 39395 h 144447"/>
                  <a:gd name="connsiteX13" fmla="*/ 52526 w 105052"/>
                  <a:gd name="connsiteY13" fmla="*/ 0 h 14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052" h="144447">
                    <a:moveTo>
                      <a:pt x="52526" y="0"/>
                    </a:moveTo>
                    <a:cubicBezTo>
                      <a:pt x="23070" y="0"/>
                      <a:pt x="0" y="17299"/>
                      <a:pt x="0" y="39395"/>
                    </a:cubicBezTo>
                    <a:lnTo>
                      <a:pt x="0" y="65658"/>
                    </a:lnTo>
                    <a:cubicBezTo>
                      <a:pt x="0" y="72916"/>
                      <a:pt x="5874" y="78790"/>
                      <a:pt x="13132" y="78790"/>
                    </a:cubicBezTo>
                    <a:lnTo>
                      <a:pt x="26263" y="78790"/>
                    </a:lnTo>
                    <a:lnTo>
                      <a:pt x="26263" y="131316"/>
                    </a:lnTo>
                    <a:cubicBezTo>
                      <a:pt x="26263" y="138574"/>
                      <a:pt x="32137" y="144447"/>
                      <a:pt x="39395" y="144447"/>
                    </a:cubicBezTo>
                    <a:lnTo>
                      <a:pt x="65658" y="144447"/>
                    </a:lnTo>
                    <a:cubicBezTo>
                      <a:pt x="72917" y="144447"/>
                      <a:pt x="78790" y="138574"/>
                      <a:pt x="78790" y="131316"/>
                    </a:cubicBezTo>
                    <a:lnTo>
                      <a:pt x="78790" y="78790"/>
                    </a:lnTo>
                    <a:lnTo>
                      <a:pt x="91921" y="78790"/>
                    </a:lnTo>
                    <a:cubicBezTo>
                      <a:pt x="99180" y="78790"/>
                      <a:pt x="105053" y="72916"/>
                      <a:pt x="105053" y="65658"/>
                    </a:cubicBezTo>
                    <a:lnTo>
                      <a:pt x="105053" y="39395"/>
                    </a:lnTo>
                    <a:cubicBezTo>
                      <a:pt x="105053" y="17299"/>
                      <a:pt x="81983" y="0"/>
                      <a:pt x="52526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4D8C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846" name="Группа 845">
              <a:extLst>
                <a:ext uri="{FF2B5EF4-FFF2-40B4-BE49-F238E27FC236}">
                  <a16:creationId xmlns:a16="http://schemas.microsoft.com/office/drawing/2014/main" id="{8CCA9F46-82C8-C76A-7445-84DF2DFF94F2}"/>
                </a:ext>
              </a:extLst>
            </p:cNvPr>
            <p:cNvGrpSpPr/>
            <p:nvPr/>
          </p:nvGrpSpPr>
          <p:grpSpPr>
            <a:xfrm>
              <a:off x="1922996" y="7467925"/>
              <a:ext cx="105052" cy="210105"/>
              <a:chOff x="1922996" y="6424823"/>
              <a:chExt cx="105052" cy="210105"/>
            </a:xfrm>
            <a:grpFill/>
          </p:grpSpPr>
          <p:sp>
            <p:nvSpPr>
              <p:cNvPr id="847" name="Полилиния: фигура 846">
                <a:extLst>
                  <a:ext uri="{FF2B5EF4-FFF2-40B4-BE49-F238E27FC236}">
                    <a16:creationId xmlns:a16="http://schemas.microsoft.com/office/drawing/2014/main" id="{822BC43F-3B14-1E84-A3EA-4C95BEBBE5D6}"/>
                  </a:ext>
                </a:extLst>
              </p:cNvPr>
              <p:cNvSpPr/>
              <p:nvPr/>
            </p:nvSpPr>
            <p:spPr>
              <a:xfrm>
                <a:off x="1949261" y="6424823"/>
                <a:ext cx="52526" cy="52526"/>
              </a:xfrm>
              <a:custGeom>
                <a:avLst/>
                <a:gdLst>
                  <a:gd name="connsiteX0" fmla="*/ 26263 w 52526"/>
                  <a:gd name="connsiteY0" fmla="*/ 52526 h 52526"/>
                  <a:gd name="connsiteX1" fmla="*/ 52527 w 52526"/>
                  <a:gd name="connsiteY1" fmla="*/ 26263 h 52526"/>
                  <a:gd name="connsiteX2" fmla="*/ 26263 w 52526"/>
                  <a:gd name="connsiteY2" fmla="*/ 0 h 52526"/>
                  <a:gd name="connsiteX3" fmla="*/ 0 w 52526"/>
                  <a:gd name="connsiteY3" fmla="*/ 26263 h 52526"/>
                  <a:gd name="connsiteX4" fmla="*/ 26263 w 52526"/>
                  <a:gd name="connsiteY4" fmla="*/ 52526 h 5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26" h="52526">
                    <a:moveTo>
                      <a:pt x="26263" y="52526"/>
                    </a:moveTo>
                    <a:cubicBezTo>
                      <a:pt x="40780" y="52526"/>
                      <a:pt x="52527" y="40780"/>
                      <a:pt x="52527" y="26263"/>
                    </a:cubicBezTo>
                    <a:cubicBezTo>
                      <a:pt x="52527" y="11747"/>
                      <a:pt x="40780" y="0"/>
                      <a:pt x="26263" y="0"/>
                    </a:cubicBezTo>
                    <a:cubicBezTo>
                      <a:pt x="11747" y="0"/>
                      <a:pt x="0" y="11747"/>
                      <a:pt x="0" y="26263"/>
                    </a:cubicBezTo>
                    <a:cubicBezTo>
                      <a:pt x="0" y="40780"/>
                      <a:pt x="11747" y="52526"/>
                      <a:pt x="26263" y="52526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4D8C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848" name="Полилиния: фигура 847">
                <a:extLst>
                  <a:ext uri="{FF2B5EF4-FFF2-40B4-BE49-F238E27FC236}">
                    <a16:creationId xmlns:a16="http://schemas.microsoft.com/office/drawing/2014/main" id="{6428F011-3E23-CB5A-4CBB-55AF5C3A8B6D}"/>
                  </a:ext>
                </a:extLst>
              </p:cNvPr>
              <p:cNvSpPr/>
              <p:nvPr/>
            </p:nvSpPr>
            <p:spPr>
              <a:xfrm>
                <a:off x="1922996" y="6490481"/>
                <a:ext cx="105052" cy="144447"/>
              </a:xfrm>
              <a:custGeom>
                <a:avLst/>
                <a:gdLst>
                  <a:gd name="connsiteX0" fmla="*/ 52526 w 105052"/>
                  <a:gd name="connsiteY0" fmla="*/ 0 h 144447"/>
                  <a:gd name="connsiteX1" fmla="*/ 0 w 105052"/>
                  <a:gd name="connsiteY1" fmla="*/ 39395 h 144447"/>
                  <a:gd name="connsiteX2" fmla="*/ 0 w 105052"/>
                  <a:gd name="connsiteY2" fmla="*/ 65658 h 144447"/>
                  <a:gd name="connsiteX3" fmla="*/ 13132 w 105052"/>
                  <a:gd name="connsiteY3" fmla="*/ 78790 h 144447"/>
                  <a:gd name="connsiteX4" fmla="*/ 26263 w 105052"/>
                  <a:gd name="connsiteY4" fmla="*/ 78790 h 144447"/>
                  <a:gd name="connsiteX5" fmla="*/ 26263 w 105052"/>
                  <a:gd name="connsiteY5" fmla="*/ 131316 h 144447"/>
                  <a:gd name="connsiteX6" fmla="*/ 39395 w 105052"/>
                  <a:gd name="connsiteY6" fmla="*/ 144447 h 144447"/>
                  <a:gd name="connsiteX7" fmla="*/ 65658 w 105052"/>
                  <a:gd name="connsiteY7" fmla="*/ 144447 h 144447"/>
                  <a:gd name="connsiteX8" fmla="*/ 78790 w 105052"/>
                  <a:gd name="connsiteY8" fmla="*/ 131316 h 144447"/>
                  <a:gd name="connsiteX9" fmla="*/ 78790 w 105052"/>
                  <a:gd name="connsiteY9" fmla="*/ 78790 h 144447"/>
                  <a:gd name="connsiteX10" fmla="*/ 91921 w 105052"/>
                  <a:gd name="connsiteY10" fmla="*/ 78790 h 144447"/>
                  <a:gd name="connsiteX11" fmla="*/ 105053 w 105052"/>
                  <a:gd name="connsiteY11" fmla="*/ 65658 h 144447"/>
                  <a:gd name="connsiteX12" fmla="*/ 105053 w 105052"/>
                  <a:gd name="connsiteY12" fmla="*/ 39395 h 144447"/>
                  <a:gd name="connsiteX13" fmla="*/ 52526 w 105052"/>
                  <a:gd name="connsiteY13" fmla="*/ 0 h 14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052" h="144447">
                    <a:moveTo>
                      <a:pt x="52526" y="0"/>
                    </a:moveTo>
                    <a:cubicBezTo>
                      <a:pt x="23070" y="0"/>
                      <a:pt x="0" y="17299"/>
                      <a:pt x="0" y="39395"/>
                    </a:cubicBezTo>
                    <a:lnTo>
                      <a:pt x="0" y="65658"/>
                    </a:lnTo>
                    <a:cubicBezTo>
                      <a:pt x="0" y="72916"/>
                      <a:pt x="5874" y="78790"/>
                      <a:pt x="13132" y="78790"/>
                    </a:cubicBezTo>
                    <a:lnTo>
                      <a:pt x="26263" y="78790"/>
                    </a:lnTo>
                    <a:lnTo>
                      <a:pt x="26263" y="131316"/>
                    </a:lnTo>
                    <a:cubicBezTo>
                      <a:pt x="26263" y="138574"/>
                      <a:pt x="32137" y="144447"/>
                      <a:pt x="39395" y="144447"/>
                    </a:cubicBezTo>
                    <a:lnTo>
                      <a:pt x="65658" y="144447"/>
                    </a:lnTo>
                    <a:cubicBezTo>
                      <a:pt x="72917" y="144447"/>
                      <a:pt x="78790" y="138574"/>
                      <a:pt x="78790" y="131316"/>
                    </a:cubicBezTo>
                    <a:lnTo>
                      <a:pt x="78790" y="78790"/>
                    </a:lnTo>
                    <a:lnTo>
                      <a:pt x="91921" y="78790"/>
                    </a:lnTo>
                    <a:cubicBezTo>
                      <a:pt x="99180" y="78790"/>
                      <a:pt x="105053" y="72916"/>
                      <a:pt x="105053" y="65658"/>
                    </a:cubicBezTo>
                    <a:lnTo>
                      <a:pt x="105053" y="39395"/>
                    </a:lnTo>
                    <a:cubicBezTo>
                      <a:pt x="105053" y="17299"/>
                      <a:pt x="81983" y="0"/>
                      <a:pt x="52526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4D8C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</p:grpSp>
      <p:grpSp>
        <p:nvGrpSpPr>
          <p:cNvPr id="899" name="Группа 898">
            <a:extLst>
              <a:ext uri="{FF2B5EF4-FFF2-40B4-BE49-F238E27FC236}">
                <a16:creationId xmlns:a16="http://schemas.microsoft.com/office/drawing/2014/main" id="{06A1DD2F-388D-2C3C-2CD0-9FE2782CBDBC}"/>
              </a:ext>
            </a:extLst>
          </p:cNvPr>
          <p:cNvGrpSpPr/>
          <p:nvPr/>
        </p:nvGrpSpPr>
        <p:grpSpPr>
          <a:xfrm>
            <a:off x="512065" y="7731015"/>
            <a:ext cx="1509897" cy="210105"/>
            <a:chOff x="512065" y="7731015"/>
            <a:chExt cx="1509897" cy="210105"/>
          </a:xfrm>
          <a:solidFill>
            <a:srgbClr val="4D8CB9"/>
          </a:solidFill>
        </p:grpSpPr>
        <p:grpSp>
          <p:nvGrpSpPr>
            <p:cNvPr id="869" name="Группа 868">
              <a:extLst>
                <a:ext uri="{FF2B5EF4-FFF2-40B4-BE49-F238E27FC236}">
                  <a16:creationId xmlns:a16="http://schemas.microsoft.com/office/drawing/2014/main" id="{8A778BEE-595F-9DEA-6285-E74EC880469C}"/>
                </a:ext>
              </a:extLst>
            </p:cNvPr>
            <p:cNvGrpSpPr/>
            <p:nvPr/>
          </p:nvGrpSpPr>
          <p:grpSpPr>
            <a:xfrm>
              <a:off x="512065" y="7731015"/>
              <a:ext cx="105052" cy="210105"/>
              <a:chOff x="518151" y="6424823"/>
              <a:chExt cx="105052" cy="210105"/>
            </a:xfrm>
            <a:grpFill/>
          </p:grpSpPr>
          <p:sp>
            <p:nvSpPr>
              <p:cNvPr id="897" name="Полилиния: фигура 896">
                <a:extLst>
                  <a:ext uri="{FF2B5EF4-FFF2-40B4-BE49-F238E27FC236}">
                    <a16:creationId xmlns:a16="http://schemas.microsoft.com/office/drawing/2014/main" id="{245F65CB-E474-2D62-B9AF-7F31E616B66E}"/>
                  </a:ext>
                </a:extLst>
              </p:cNvPr>
              <p:cNvSpPr/>
              <p:nvPr/>
            </p:nvSpPr>
            <p:spPr>
              <a:xfrm>
                <a:off x="544416" y="6424823"/>
                <a:ext cx="52526" cy="52526"/>
              </a:xfrm>
              <a:custGeom>
                <a:avLst/>
                <a:gdLst>
                  <a:gd name="connsiteX0" fmla="*/ 26263 w 52526"/>
                  <a:gd name="connsiteY0" fmla="*/ 52526 h 52526"/>
                  <a:gd name="connsiteX1" fmla="*/ 52527 w 52526"/>
                  <a:gd name="connsiteY1" fmla="*/ 26263 h 52526"/>
                  <a:gd name="connsiteX2" fmla="*/ 26263 w 52526"/>
                  <a:gd name="connsiteY2" fmla="*/ 0 h 52526"/>
                  <a:gd name="connsiteX3" fmla="*/ 0 w 52526"/>
                  <a:gd name="connsiteY3" fmla="*/ 26263 h 52526"/>
                  <a:gd name="connsiteX4" fmla="*/ 26263 w 52526"/>
                  <a:gd name="connsiteY4" fmla="*/ 52526 h 5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26" h="52526">
                    <a:moveTo>
                      <a:pt x="26263" y="52526"/>
                    </a:moveTo>
                    <a:cubicBezTo>
                      <a:pt x="40780" y="52526"/>
                      <a:pt x="52527" y="40780"/>
                      <a:pt x="52527" y="26263"/>
                    </a:cubicBezTo>
                    <a:cubicBezTo>
                      <a:pt x="52527" y="11747"/>
                      <a:pt x="40780" y="0"/>
                      <a:pt x="26263" y="0"/>
                    </a:cubicBezTo>
                    <a:cubicBezTo>
                      <a:pt x="11747" y="0"/>
                      <a:pt x="0" y="11747"/>
                      <a:pt x="0" y="26263"/>
                    </a:cubicBezTo>
                    <a:cubicBezTo>
                      <a:pt x="0" y="40780"/>
                      <a:pt x="11747" y="52526"/>
                      <a:pt x="26263" y="52526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4D8C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898" name="Полилиния: фигура 897">
                <a:extLst>
                  <a:ext uri="{FF2B5EF4-FFF2-40B4-BE49-F238E27FC236}">
                    <a16:creationId xmlns:a16="http://schemas.microsoft.com/office/drawing/2014/main" id="{9F90C8E8-3E9C-B2FE-B93F-1431575E8182}"/>
                  </a:ext>
                </a:extLst>
              </p:cNvPr>
              <p:cNvSpPr/>
              <p:nvPr/>
            </p:nvSpPr>
            <p:spPr>
              <a:xfrm>
                <a:off x="518151" y="6490481"/>
                <a:ext cx="105052" cy="144447"/>
              </a:xfrm>
              <a:custGeom>
                <a:avLst/>
                <a:gdLst>
                  <a:gd name="connsiteX0" fmla="*/ 52526 w 105052"/>
                  <a:gd name="connsiteY0" fmla="*/ 0 h 144447"/>
                  <a:gd name="connsiteX1" fmla="*/ 0 w 105052"/>
                  <a:gd name="connsiteY1" fmla="*/ 39395 h 144447"/>
                  <a:gd name="connsiteX2" fmla="*/ 0 w 105052"/>
                  <a:gd name="connsiteY2" fmla="*/ 65658 h 144447"/>
                  <a:gd name="connsiteX3" fmla="*/ 13132 w 105052"/>
                  <a:gd name="connsiteY3" fmla="*/ 78790 h 144447"/>
                  <a:gd name="connsiteX4" fmla="*/ 26263 w 105052"/>
                  <a:gd name="connsiteY4" fmla="*/ 78790 h 144447"/>
                  <a:gd name="connsiteX5" fmla="*/ 26263 w 105052"/>
                  <a:gd name="connsiteY5" fmla="*/ 131316 h 144447"/>
                  <a:gd name="connsiteX6" fmla="*/ 39395 w 105052"/>
                  <a:gd name="connsiteY6" fmla="*/ 144447 h 144447"/>
                  <a:gd name="connsiteX7" fmla="*/ 65658 w 105052"/>
                  <a:gd name="connsiteY7" fmla="*/ 144447 h 144447"/>
                  <a:gd name="connsiteX8" fmla="*/ 78790 w 105052"/>
                  <a:gd name="connsiteY8" fmla="*/ 131316 h 144447"/>
                  <a:gd name="connsiteX9" fmla="*/ 78790 w 105052"/>
                  <a:gd name="connsiteY9" fmla="*/ 78790 h 144447"/>
                  <a:gd name="connsiteX10" fmla="*/ 91921 w 105052"/>
                  <a:gd name="connsiteY10" fmla="*/ 78790 h 144447"/>
                  <a:gd name="connsiteX11" fmla="*/ 105053 w 105052"/>
                  <a:gd name="connsiteY11" fmla="*/ 65658 h 144447"/>
                  <a:gd name="connsiteX12" fmla="*/ 105053 w 105052"/>
                  <a:gd name="connsiteY12" fmla="*/ 39395 h 144447"/>
                  <a:gd name="connsiteX13" fmla="*/ 52526 w 105052"/>
                  <a:gd name="connsiteY13" fmla="*/ 0 h 14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052" h="144447">
                    <a:moveTo>
                      <a:pt x="52526" y="0"/>
                    </a:moveTo>
                    <a:cubicBezTo>
                      <a:pt x="23070" y="0"/>
                      <a:pt x="0" y="17299"/>
                      <a:pt x="0" y="39395"/>
                    </a:cubicBezTo>
                    <a:lnTo>
                      <a:pt x="0" y="65658"/>
                    </a:lnTo>
                    <a:cubicBezTo>
                      <a:pt x="0" y="72916"/>
                      <a:pt x="5874" y="78790"/>
                      <a:pt x="13132" y="78790"/>
                    </a:cubicBezTo>
                    <a:lnTo>
                      <a:pt x="26263" y="78790"/>
                    </a:lnTo>
                    <a:lnTo>
                      <a:pt x="26263" y="131316"/>
                    </a:lnTo>
                    <a:cubicBezTo>
                      <a:pt x="26263" y="138574"/>
                      <a:pt x="32137" y="144447"/>
                      <a:pt x="39395" y="144447"/>
                    </a:cubicBezTo>
                    <a:lnTo>
                      <a:pt x="65658" y="144447"/>
                    </a:lnTo>
                    <a:cubicBezTo>
                      <a:pt x="72917" y="144447"/>
                      <a:pt x="78790" y="138574"/>
                      <a:pt x="78790" y="131316"/>
                    </a:cubicBezTo>
                    <a:lnTo>
                      <a:pt x="78790" y="78790"/>
                    </a:lnTo>
                    <a:lnTo>
                      <a:pt x="91921" y="78790"/>
                    </a:lnTo>
                    <a:cubicBezTo>
                      <a:pt x="99180" y="78790"/>
                      <a:pt x="105053" y="72916"/>
                      <a:pt x="105053" y="65658"/>
                    </a:cubicBezTo>
                    <a:lnTo>
                      <a:pt x="105053" y="39395"/>
                    </a:lnTo>
                    <a:cubicBezTo>
                      <a:pt x="105053" y="17299"/>
                      <a:pt x="81983" y="0"/>
                      <a:pt x="52526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4D8C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870" name="Группа 869">
              <a:extLst>
                <a:ext uri="{FF2B5EF4-FFF2-40B4-BE49-F238E27FC236}">
                  <a16:creationId xmlns:a16="http://schemas.microsoft.com/office/drawing/2014/main" id="{572EB33D-4F26-7486-709C-1F89FFA53FF6}"/>
                </a:ext>
              </a:extLst>
            </p:cNvPr>
            <p:cNvGrpSpPr/>
            <p:nvPr/>
          </p:nvGrpSpPr>
          <p:grpSpPr>
            <a:xfrm>
              <a:off x="668159" y="7731015"/>
              <a:ext cx="105052" cy="210105"/>
              <a:chOff x="674245" y="6424823"/>
              <a:chExt cx="105052" cy="210105"/>
            </a:xfrm>
            <a:grpFill/>
          </p:grpSpPr>
          <p:sp>
            <p:nvSpPr>
              <p:cNvPr id="895" name="Полилиния: фигура 894">
                <a:extLst>
                  <a:ext uri="{FF2B5EF4-FFF2-40B4-BE49-F238E27FC236}">
                    <a16:creationId xmlns:a16="http://schemas.microsoft.com/office/drawing/2014/main" id="{B63B397A-6C92-9B2F-B559-2E312B1E9AF2}"/>
                  </a:ext>
                </a:extLst>
              </p:cNvPr>
              <p:cNvSpPr/>
              <p:nvPr/>
            </p:nvSpPr>
            <p:spPr>
              <a:xfrm>
                <a:off x="700510" y="6424823"/>
                <a:ext cx="52526" cy="52526"/>
              </a:xfrm>
              <a:custGeom>
                <a:avLst/>
                <a:gdLst>
                  <a:gd name="connsiteX0" fmla="*/ 26263 w 52526"/>
                  <a:gd name="connsiteY0" fmla="*/ 52526 h 52526"/>
                  <a:gd name="connsiteX1" fmla="*/ 52527 w 52526"/>
                  <a:gd name="connsiteY1" fmla="*/ 26263 h 52526"/>
                  <a:gd name="connsiteX2" fmla="*/ 26263 w 52526"/>
                  <a:gd name="connsiteY2" fmla="*/ 0 h 52526"/>
                  <a:gd name="connsiteX3" fmla="*/ 0 w 52526"/>
                  <a:gd name="connsiteY3" fmla="*/ 26263 h 52526"/>
                  <a:gd name="connsiteX4" fmla="*/ 26263 w 52526"/>
                  <a:gd name="connsiteY4" fmla="*/ 52526 h 5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26" h="52526">
                    <a:moveTo>
                      <a:pt x="26263" y="52526"/>
                    </a:moveTo>
                    <a:cubicBezTo>
                      <a:pt x="40780" y="52526"/>
                      <a:pt x="52527" y="40780"/>
                      <a:pt x="52527" y="26263"/>
                    </a:cubicBezTo>
                    <a:cubicBezTo>
                      <a:pt x="52527" y="11747"/>
                      <a:pt x="40780" y="0"/>
                      <a:pt x="26263" y="0"/>
                    </a:cubicBezTo>
                    <a:cubicBezTo>
                      <a:pt x="11747" y="0"/>
                      <a:pt x="0" y="11747"/>
                      <a:pt x="0" y="26263"/>
                    </a:cubicBezTo>
                    <a:cubicBezTo>
                      <a:pt x="0" y="40780"/>
                      <a:pt x="11747" y="52526"/>
                      <a:pt x="26263" y="52526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4D8C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896" name="Полилиния: фигура 895">
                <a:extLst>
                  <a:ext uri="{FF2B5EF4-FFF2-40B4-BE49-F238E27FC236}">
                    <a16:creationId xmlns:a16="http://schemas.microsoft.com/office/drawing/2014/main" id="{64F5982C-7E01-D7C6-1D94-2119C1FC1E6D}"/>
                  </a:ext>
                </a:extLst>
              </p:cNvPr>
              <p:cNvSpPr/>
              <p:nvPr/>
            </p:nvSpPr>
            <p:spPr>
              <a:xfrm>
                <a:off x="674245" y="6490481"/>
                <a:ext cx="105052" cy="144447"/>
              </a:xfrm>
              <a:custGeom>
                <a:avLst/>
                <a:gdLst>
                  <a:gd name="connsiteX0" fmla="*/ 52526 w 105052"/>
                  <a:gd name="connsiteY0" fmla="*/ 0 h 144447"/>
                  <a:gd name="connsiteX1" fmla="*/ 0 w 105052"/>
                  <a:gd name="connsiteY1" fmla="*/ 39395 h 144447"/>
                  <a:gd name="connsiteX2" fmla="*/ 0 w 105052"/>
                  <a:gd name="connsiteY2" fmla="*/ 65658 h 144447"/>
                  <a:gd name="connsiteX3" fmla="*/ 13132 w 105052"/>
                  <a:gd name="connsiteY3" fmla="*/ 78790 h 144447"/>
                  <a:gd name="connsiteX4" fmla="*/ 26263 w 105052"/>
                  <a:gd name="connsiteY4" fmla="*/ 78790 h 144447"/>
                  <a:gd name="connsiteX5" fmla="*/ 26263 w 105052"/>
                  <a:gd name="connsiteY5" fmla="*/ 131316 h 144447"/>
                  <a:gd name="connsiteX6" fmla="*/ 39395 w 105052"/>
                  <a:gd name="connsiteY6" fmla="*/ 144447 h 144447"/>
                  <a:gd name="connsiteX7" fmla="*/ 65658 w 105052"/>
                  <a:gd name="connsiteY7" fmla="*/ 144447 h 144447"/>
                  <a:gd name="connsiteX8" fmla="*/ 78790 w 105052"/>
                  <a:gd name="connsiteY8" fmla="*/ 131316 h 144447"/>
                  <a:gd name="connsiteX9" fmla="*/ 78790 w 105052"/>
                  <a:gd name="connsiteY9" fmla="*/ 78790 h 144447"/>
                  <a:gd name="connsiteX10" fmla="*/ 91921 w 105052"/>
                  <a:gd name="connsiteY10" fmla="*/ 78790 h 144447"/>
                  <a:gd name="connsiteX11" fmla="*/ 105053 w 105052"/>
                  <a:gd name="connsiteY11" fmla="*/ 65658 h 144447"/>
                  <a:gd name="connsiteX12" fmla="*/ 105053 w 105052"/>
                  <a:gd name="connsiteY12" fmla="*/ 39395 h 144447"/>
                  <a:gd name="connsiteX13" fmla="*/ 52526 w 105052"/>
                  <a:gd name="connsiteY13" fmla="*/ 0 h 14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052" h="144447">
                    <a:moveTo>
                      <a:pt x="52526" y="0"/>
                    </a:moveTo>
                    <a:cubicBezTo>
                      <a:pt x="23070" y="0"/>
                      <a:pt x="0" y="17299"/>
                      <a:pt x="0" y="39395"/>
                    </a:cubicBezTo>
                    <a:lnTo>
                      <a:pt x="0" y="65658"/>
                    </a:lnTo>
                    <a:cubicBezTo>
                      <a:pt x="0" y="72916"/>
                      <a:pt x="5874" y="78790"/>
                      <a:pt x="13132" y="78790"/>
                    </a:cubicBezTo>
                    <a:lnTo>
                      <a:pt x="26263" y="78790"/>
                    </a:lnTo>
                    <a:lnTo>
                      <a:pt x="26263" y="131316"/>
                    </a:lnTo>
                    <a:cubicBezTo>
                      <a:pt x="26263" y="138574"/>
                      <a:pt x="32137" y="144447"/>
                      <a:pt x="39395" y="144447"/>
                    </a:cubicBezTo>
                    <a:lnTo>
                      <a:pt x="65658" y="144447"/>
                    </a:lnTo>
                    <a:cubicBezTo>
                      <a:pt x="72917" y="144447"/>
                      <a:pt x="78790" y="138574"/>
                      <a:pt x="78790" y="131316"/>
                    </a:cubicBezTo>
                    <a:lnTo>
                      <a:pt x="78790" y="78790"/>
                    </a:lnTo>
                    <a:lnTo>
                      <a:pt x="91921" y="78790"/>
                    </a:lnTo>
                    <a:cubicBezTo>
                      <a:pt x="99180" y="78790"/>
                      <a:pt x="105053" y="72916"/>
                      <a:pt x="105053" y="65658"/>
                    </a:cubicBezTo>
                    <a:lnTo>
                      <a:pt x="105053" y="39395"/>
                    </a:lnTo>
                    <a:cubicBezTo>
                      <a:pt x="105053" y="17299"/>
                      <a:pt x="81983" y="0"/>
                      <a:pt x="52526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4D8C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871" name="Группа 870">
              <a:extLst>
                <a:ext uri="{FF2B5EF4-FFF2-40B4-BE49-F238E27FC236}">
                  <a16:creationId xmlns:a16="http://schemas.microsoft.com/office/drawing/2014/main" id="{11F643B2-27BB-A0AA-614F-93916E4E83DE}"/>
                </a:ext>
              </a:extLst>
            </p:cNvPr>
            <p:cNvGrpSpPr/>
            <p:nvPr/>
          </p:nvGrpSpPr>
          <p:grpSpPr>
            <a:xfrm>
              <a:off x="824253" y="7731015"/>
              <a:ext cx="105052" cy="210105"/>
              <a:chOff x="830339" y="6424823"/>
              <a:chExt cx="105052" cy="210105"/>
            </a:xfrm>
            <a:grpFill/>
          </p:grpSpPr>
          <p:sp>
            <p:nvSpPr>
              <p:cNvPr id="893" name="Полилиния: фигура 892">
                <a:extLst>
                  <a:ext uri="{FF2B5EF4-FFF2-40B4-BE49-F238E27FC236}">
                    <a16:creationId xmlns:a16="http://schemas.microsoft.com/office/drawing/2014/main" id="{C4510CE8-E1D4-FB4D-0AB6-3F3FA047D8E5}"/>
                  </a:ext>
                </a:extLst>
              </p:cNvPr>
              <p:cNvSpPr/>
              <p:nvPr/>
            </p:nvSpPr>
            <p:spPr>
              <a:xfrm>
                <a:off x="856604" y="6424823"/>
                <a:ext cx="52526" cy="52526"/>
              </a:xfrm>
              <a:custGeom>
                <a:avLst/>
                <a:gdLst>
                  <a:gd name="connsiteX0" fmla="*/ 26263 w 52526"/>
                  <a:gd name="connsiteY0" fmla="*/ 52526 h 52526"/>
                  <a:gd name="connsiteX1" fmla="*/ 52527 w 52526"/>
                  <a:gd name="connsiteY1" fmla="*/ 26263 h 52526"/>
                  <a:gd name="connsiteX2" fmla="*/ 26263 w 52526"/>
                  <a:gd name="connsiteY2" fmla="*/ 0 h 52526"/>
                  <a:gd name="connsiteX3" fmla="*/ 0 w 52526"/>
                  <a:gd name="connsiteY3" fmla="*/ 26263 h 52526"/>
                  <a:gd name="connsiteX4" fmla="*/ 26263 w 52526"/>
                  <a:gd name="connsiteY4" fmla="*/ 52526 h 5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26" h="52526">
                    <a:moveTo>
                      <a:pt x="26263" y="52526"/>
                    </a:moveTo>
                    <a:cubicBezTo>
                      <a:pt x="40780" y="52526"/>
                      <a:pt x="52527" y="40780"/>
                      <a:pt x="52527" y="26263"/>
                    </a:cubicBezTo>
                    <a:cubicBezTo>
                      <a:pt x="52527" y="11747"/>
                      <a:pt x="40780" y="0"/>
                      <a:pt x="26263" y="0"/>
                    </a:cubicBezTo>
                    <a:cubicBezTo>
                      <a:pt x="11747" y="0"/>
                      <a:pt x="0" y="11747"/>
                      <a:pt x="0" y="26263"/>
                    </a:cubicBezTo>
                    <a:cubicBezTo>
                      <a:pt x="0" y="40780"/>
                      <a:pt x="11747" y="52526"/>
                      <a:pt x="26263" y="52526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4D8C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894" name="Полилиния: фигура 893">
                <a:extLst>
                  <a:ext uri="{FF2B5EF4-FFF2-40B4-BE49-F238E27FC236}">
                    <a16:creationId xmlns:a16="http://schemas.microsoft.com/office/drawing/2014/main" id="{64F6AC0B-209D-4222-D937-21E7C5A2A721}"/>
                  </a:ext>
                </a:extLst>
              </p:cNvPr>
              <p:cNvSpPr/>
              <p:nvPr/>
            </p:nvSpPr>
            <p:spPr>
              <a:xfrm>
                <a:off x="830339" y="6490481"/>
                <a:ext cx="105052" cy="144447"/>
              </a:xfrm>
              <a:custGeom>
                <a:avLst/>
                <a:gdLst>
                  <a:gd name="connsiteX0" fmla="*/ 52526 w 105052"/>
                  <a:gd name="connsiteY0" fmla="*/ 0 h 144447"/>
                  <a:gd name="connsiteX1" fmla="*/ 0 w 105052"/>
                  <a:gd name="connsiteY1" fmla="*/ 39395 h 144447"/>
                  <a:gd name="connsiteX2" fmla="*/ 0 w 105052"/>
                  <a:gd name="connsiteY2" fmla="*/ 65658 h 144447"/>
                  <a:gd name="connsiteX3" fmla="*/ 13132 w 105052"/>
                  <a:gd name="connsiteY3" fmla="*/ 78790 h 144447"/>
                  <a:gd name="connsiteX4" fmla="*/ 26263 w 105052"/>
                  <a:gd name="connsiteY4" fmla="*/ 78790 h 144447"/>
                  <a:gd name="connsiteX5" fmla="*/ 26263 w 105052"/>
                  <a:gd name="connsiteY5" fmla="*/ 131316 h 144447"/>
                  <a:gd name="connsiteX6" fmla="*/ 39395 w 105052"/>
                  <a:gd name="connsiteY6" fmla="*/ 144447 h 144447"/>
                  <a:gd name="connsiteX7" fmla="*/ 65658 w 105052"/>
                  <a:gd name="connsiteY7" fmla="*/ 144447 h 144447"/>
                  <a:gd name="connsiteX8" fmla="*/ 78790 w 105052"/>
                  <a:gd name="connsiteY8" fmla="*/ 131316 h 144447"/>
                  <a:gd name="connsiteX9" fmla="*/ 78790 w 105052"/>
                  <a:gd name="connsiteY9" fmla="*/ 78790 h 144447"/>
                  <a:gd name="connsiteX10" fmla="*/ 91921 w 105052"/>
                  <a:gd name="connsiteY10" fmla="*/ 78790 h 144447"/>
                  <a:gd name="connsiteX11" fmla="*/ 105053 w 105052"/>
                  <a:gd name="connsiteY11" fmla="*/ 65658 h 144447"/>
                  <a:gd name="connsiteX12" fmla="*/ 105053 w 105052"/>
                  <a:gd name="connsiteY12" fmla="*/ 39395 h 144447"/>
                  <a:gd name="connsiteX13" fmla="*/ 52526 w 105052"/>
                  <a:gd name="connsiteY13" fmla="*/ 0 h 14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052" h="144447">
                    <a:moveTo>
                      <a:pt x="52526" y="0"/>
                    </a:moveTo>
                    <a:cubicBezTo>
                      <a:pt x="23070" y="0"/>
                      <a:pt x="0" y="17299"/>
                      <a:pt x="0" y="39395"/>
                    </a:cubicBezTo>
                    <a:lnTo>
                      <a:pt x="0" y="65658"/>
                    </a:lnTo>
                    <a:cubicBezTo>
                      <a:pt x="0" y="72916"/>
                      <a:pt x="5874" y="78790"/>
                      <a:pt x="13132" y="78790"/>
                    </a:cubicBezTo>
                    <a:lnTo>
                      <a:pt x="26263" y="78790"/>
                    </a:lnTo>
                    <a:lnTo>
                      <a:pt x="26263" y="131316"/>
                    </a:lnTo>
                    <a:cubicBezTo>
                      <a:pt x="26263" y="138574"/>
                      <a:pt x="32137" y="144447"/>
                      <a:pt x="39395" y="144447"/>
                    </a:cubicBezTo>
                    <a:lnTo>
                      <a:pt x="65658" y="144447"/>
                    </a:lnTo>
                    <a:cubicBezTo>
                      <a:pt x="72917" y="144447"/>
                      <a:pt x="78790" y="138574"/>
                      <a:pt x="78790" y="131316"/>
                    </a:cubicBezTo>
                    <a:lnTo>
                      <a:pt x="78790" y="78790"/>
                    </a:lnTo>
                    <a:lnTo>
                      <a:pt x="91921" y="78790"/>
                    </a:lnTo>
                    <a:cubicBezTo>
                      <a:pt x="99180" y="78790"/>
                      <a:pt x="105053" y="72916"/>
                      <a:pt x="105053" y="65658"/>
                    </a:cubicBezTo>
                    <a:lnTo>
                      <a:pt x="105053" y="39395"/>
                    </a:lnTo>
                    <a:cubicBezTo>
                      <a:pt x="105053" y="17299"/>
                      <a:pt x="81983" y="0"/>
                      <a:pt x="52526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4D8C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872" name="Группа 871">
              <a:extLst>
                <a:ext uri="{FF2B5EF4-FFF2-40B4-BE49-F238E27FC236}">
                  <a16:creationId xmlns:a16="http://schemas.microsoft.com/office/drawing/2014/main" id="{E9228373-F5C2-1843-764D-F550D84137DB}"/>
                </a:ext>
              </a:extLst>
            </p:cNvPr>
            <p:cNvGrpSpPr/>
            <p:nvPr/>
          </p:nvGrpSpPr>
          <p:grpSpPr>
            <a:xfrm>
              <a:off x="980347" y="7731015"/>
              <a:ext cx="105052" cy="210105"/>
              <a:chOff x="986433" y="6424823"/>
              <a:chExt cx="105052" cy="210105"/>
            </a:xfrm>
            <a:grpFill/>
          </p:grpSpPr>
          <p:sp>
            <p:nvSpPr>
              <p:cNvPr id="891" name="Полилиния: фигура 890">
                <a:extLst>
                  <a:ext uri="{FF2B5EF4-FFF2-40B4-BE49-F238E27FC236}">
                    <a16:creationId xmlns:a16="http://schemas.microsoft.com/office/drawing/2014/main" id="{054C9AAE-FFEF-B319-8BFA-C67D3B3D9455}"/>
                  </a:ext>
                </a:extLst>
              </p:cNvPr>
              <p:cNvSpPr/>
              <p:nvPr/>
            </p:nvSpPr>
            <p:spPr>
              <a:xfrm>
                <a:off x="1012698" y="6424823"/>
                <a:ext cx="52526" cy="52526"/>
              </a:xfrm>
              <a:custGeom>
                <a:avLst/>
                <a:gdLst>
                  <a:gd name="connsiteX0" fmla="*/ 26263 w 52526"/>
                  <a:gd name="connsiteY0" fmla="*/ 52526 h 52526"/>
                  <a:gd name="connsiteX1" fmla="*/ 52527 w 52526"/>
                  <a:gd name="connsiteY1" fmla="*/ 26263 h 52526"/>
                  <a:gd name="connsiteX2" fmla="*/ 26263 w 52526"/>
                  <a:gd name="connsiteY2" fmla="*/ 0 h 52526"/>
                  <a:gd name="connsiteX3" fmla="*/ 0 w 52526"/>
                  <a:gd name="connsiteY3" fmla="*/ 26263 h 52526"/>
                  <a:gd name="connsiteX4" fmla="*/ 26263 w 52526"/>
                  <a:gd name="connsiteY4" fmla="*/ 52526 h 5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26" h="52526">
                    <a:moveTo>
                      <a:pt x="26263" y="52526"/>
                    </a:moveTo>
                    <a:cubicBezTo>
                      <a:pt x="40780" y="52526"/>
                      <a:pt x="52527" y="40780"/>
                      <a:pt x="52527" y="26263"/>
                    </a:cubicBezTo>
                    <a:cubicBezTo>
                      <a:pt x="52527" y="11747"/>
                      <a:pt x="40780" y="0"/>
                      <a:pt x="26263" y="0"/>
                    </a:cubicBezTo>
                    <a:cubicBezTo>
                      <a:pt x="11747" y="0"/>
                      <a:pt x="0" y="11747"/>
                      <a:pt x="0" y="26263"/>
                    </a:cubicBezTo>
                    <a:cubicBezTo>
                      <a:pt x="0" y="40780"/>
                      <a:pt x="11747" y="52526"/>
                      <a:pt x="26263" y="52526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4D8C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892" name="Полилиния: фигура 891">
                <a:extLst>
                  <a:ext uri="{FF2B5EF4-FFF2-40B4-BE49-F238E27FC236}">
                    <a16:creationId xmlns:a16="http://schemas.microsoft.com/office/drawing/2014/main" id="{F0FC84C8-C608-10E9-FDD7-2778630409A9}"/>
                  </a:ext>
                </a:extLst>
              </p:cNvPr>
              <p:cNvSpPr/>
              <p:nvPr/>
            </p:nvSpPr>
            <p:spPr>
              <a:xfrm>
                <a:off x="986433" y="6490481"/>
                <a:ext cx="105052" cy="144447"/>
              </a:xfrm>
              <a:custGeom>
                <a:avLst/>
                <a:gdLst>
                  <a:gd name="connsiteX0" fmla="*/ 52526 w 105052"/>
                  <a:gd name="connsiteY0" fmla="*/ 0 h 144447"/>
                  <a:gd name="connsiteX1" fmla="*/ 0 w 105052"/>
                  <a:gd name="connsiteY1" fmla="*/ 39395 h 144447"/>
                  <a:gd name="connsiteX2" fmla="*/ 0 w 105052"/>
                  <a:gd name="connsiteY2" fmla="*/ 65658 h 144447"/>
                  <a:gd name="connsiteX3" fmla="*/ 13132 w 105052"/>
                  <a:gd name="connsiteY3" fmla="*/ 78790 h 144447"/>
                  <a:gd name="connsiteX4" fmla="*/ 26263 w 105052"/>
                  <a:gd name="connsiteY4" fmla="*/ 78790 h 144447"/>
                  <a:gd name="connsiteX5" fmla="*/ 26263 w 105052"/>
                  <a:gd name="connsiteY5" fmla="*/ 131316 h 144447"/>
                  <a:gd name="connsiteX6" fmla="*/ 39395 w 105052"/>
                  <a:gd name="connsiteY6" fmla="*/ 144447 h 144447"/>
                  <a:gd name="connsiteX7" fmla="*/ 65658 w 105052"/>
                  <a:gd name="connsiteY7" fmla="*/ 144447 h 144447"/>
                  <a:gd name="connsiteX8" fmla="*/ 78790 w 105052"/>
                  <a:gd name="connsiteY8" fmla="*/ 131316 h 144447"/>
                  <a:gd name="connsiteX9" fmla="*/ 78790 w 105052"/>
                  <a:gd name="connsiteY9" fmla="*/ 78790 h 144447"/>
                  <a:gd name="connsiteX10" fmla="*/ 91921 w 105052"/>
                  <a:gd name="connsiteY10" fmla="*/ 78790 h 144447"/>
                  <a:gd name="connsiteX11" fmla="*/ 105053 w 105052"/>
                  <a:gd name="connsiteY11" fmla="*/ 65658 h 144447"/>
                  <a:gd name="connsiteX12" fmla="*/ 105053 w 105052"/>
                  <a:gd name="connsiteY12" fmla="*/ 39395 h 144447"/>
                  <a:gd name="connsiteX13" fmla="*/ 52526 w 105052"/>
                  <a:gd name="connsiteY13" fmla="*/ 0 h 14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052" h="144447">
                    <a:moveTo>
                      <a:pt x="52526" y="0"/>
                    </a:moveTo>
                    <a:cubicBezTo>
                      <a:pt x="23070" y="0"/>
                      <a:pt x="0" y="17299"/>
                      <a:pt x="0" y="39395"/>
                    </a:cubicBezTo>
                    <a:lnTo>
                      <a:pt x="0" y="65658"/>
                    </a:lnTo>
                    <a:cubicBezTo>
                      <a:pt x="0" y="72916"/>
                      <a:pt x="5874" y="78790"/>
                      <a:pt x="13132" y="78790"/>
                    </a:cubicBezTo>
                    <a:lnTo>
                      <a:pt x="26263" y="78790"/>
                    </a:lnTo>
                    <a:lnTo>
                      <a:pt x="26263" y="131316"/>
                    </a:lnTo>
                    <a:cubicBezTo>
                      <a:pt x="26263" y="138574"/>
                      <a:pt x="32137" y="144447"/>
                      <a:pt x="39395" y="144447"/>
                    </a:cubicBezTo>
                    <a:lnTo>
                      <a:pt x="65658" y="144447"/>
                    </a:lnTo>
                    <a:cubicBezTo>
                      <a:pt x="72917" y="144447"/>
                      <a:pt x="78790" y="138574"/>
                      <a:pt x="78790" y="131316"/>
                    </a:cubicBezTo>
                    <a:lnTo>
                      <a:pt x="78790" y="78790"/>
                    </a:lnTo>
                    <a:lnTo>
                      <a:pt x="91921" y="78790"/>
                    </a:lnTo>
                    <a:cubicBezTo>
                      <a:pt x="99180" y="78790"/>
                      <a:pt x="105053" y="72916"/>
                      <a:pt x="105053" y="65658"/>
                    </a:cubicBezTo>
                    <a:lnTo>
                      <a:pt x="105053" y="39395"/>
                    </a:lnTo>
                    <a:cubicBezTo>
                      <a:pt x="105053" y="17299"/>
                      <a:pt x="81983" y="0"/>
                      <a:pt x="52526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4D8C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873" name="Группа 872">
              <a:extLst>
                <a:ext uri="{FF2B5EF4-FFF2-40B4-BE49-F238E27FC236}">
                  <a16:creationId xmlns:a16="http://schemas.microsoft.com/office/drawing/2014/main" id="{F8DB09EA-F4A6-D380-C971-CE67FF3374A9}"/>
                </a:ext>
              </a:extLst>
            </p:cNvPr>
            <p:cNvGrpSpPr/>
            <p:nvPr/>
          </p:nvGrpSpPr>
          <p:grpSpPr>
            <a:xfrm>
              <a:off x="1136441" y="7731015"/>
              <a:ext cx="105052" cy="210105"/>
              <a:chOff x="1142527" y="6424823"/>
              <a:chExt cx="105052" cy="210105"/>
            </a:xfrm>
            <a:grpFill/>
          </p:grpSpPr>
          <p:sp>
            <p:nvSpPr>
              <p:cNvPr id="889" name="Полилиния: фигура 888">
                <a:extLst>
                  <a:ext uri="{FF2B5EF4-FFF2-40B4-BE49-F238E27FC236}">
                    <a16:creationId xmlns:a16="http://schemas.microsoft.com/office/drawing/2014/main" id="{36FF609D-C9CE-7D3D-D368-66A474F42D7E}"/>
                  </a:ext>
                </a:extLst>
              </p:cNvPr>
              <p:cNvSpPr/>
              <p:nvPr/>
            </p:nvSpPr>
            <p:spPr>
              <a:xfrm>
                <a:off x="1168792" y="6424823"/>
                <a:ext cx="52526" cy="52526"/>
              </a:xfrm>
              <a:custGeom>
                <a:avLst/>
                <a:gdLst>
                  <a:gd name="connsiteX0" fmla="*/ 26263 w 52526"/>
                  <a:gd name="connsiteY0" fmla="*/ 52526 h 52526"/>
                  <a:gd name="connsiteX1" fmla="*/ 52527 w 52526"/>
                  <a:gd name="connsiteY1" fmla="*/ 26263 h 52526"/>
                  <a:gd name="connsiteX2" fmla="*/ 26263 w 52526"/>
                  <a:gd name="connsiteY2" fmla="*/ 0 h 52526"/>
                  <a:gd name="connsiteX3" fmla="*/ 0 w 52526"/>
                  <a:gd name="connsiteY3" fmla="*/ 26263 h 52526"/>
                  <a:gd name="connsiteX4" fmla="*/ 26263 w 52526"/>
                  <a:gd name="connsiteY4" fmla="*/ 52526 h 5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26" h="52526">
                    <a:moveTo>
                      <a:pt x="26263" y="52526"/>
                    </a:moveTo>
                    <a:cubicBezTo>
                      <a:pt x="40780" y="52526"/>
                      <a:pt x="52527" y="40780"/>
                      <a:pt x="52527" y="26263"/>
                    </a:cubicBezTo>
                    <a:cubicBezTo>
                      <a:pt x="52527" y="11747"/>
                      <a:pt x="40780" y="0"/>
                      <a:pt x="26263" y="0"/>
                    </a:cubicBezTo>
                    <a:cubicBezTo>
                      <a:pt x="11747" y="0"/>
                      <a:pt x="0" y="11747"/>
                      <a:pt x="0" y="26263"/>
                    </a:cubicBezTo>
                    <a:cubicBezTo>
                      <a:pt x="0" y="40780"/>
                      <a:pt x="11747" y="52526"/>
                      <a:pt x="26263" y="52526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4D8C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890" name="Полилиния: фигура 889">
                <a:extLst>
                  <a:ext uri="{FF2B5EF4-FFF2-40B4-BE49-F238E27FC236}">
                    <a16:creationId xmlns:a16="http://schemas.microsoft.com/office/drawing/2014/main" id="{ACED97B0-CACD-6951-FFDC-F96E0B016AEE}"/>
                  </a:ext>
                </a:extLst>
              </p:cNvPr>
              <p:cNvSpPr/>
              <p:nvPr/>
            </p:nvSpPr>
            <p:spPr>
              <a:xfrm>
                <a:off x="1142527" y="6490481"/>
                <a:ext cx="105052" cy="144447"/>
              </a:xfrm>
              <a:custGeom>
                <a:avLst/>
                <a:gdLst>
                  <a:gd name="connsiteX0" fmla="*/ 52526 w 105052"/>
                  <a:gd name="connsiteY0" fmla="*/ 0 h 144447"/>
                  <a:gd name="connsiteX1" fmla="*/ 0 w 105052"/>
                  <a:gd name="connsiteY1" fmla="*/ 39395 h 144447"/>
                  <a:gd name="connsiteX2" fmla="*/ 0 w 105052"/>
                  <a:gd name="connsiteY2" fmla="*/ 65658 h 144447"/>
                  <a:gd name="connsiteX3" fmla="*/ 13132 w 105052"/>
                  <a:gd name="connsiteY3" fmla="*/ 78790 h 144447"/>
                  <a:gd name="connsiteX4" fmla="*/ 26263 w 105052"/>
                  <a:gd name="connsiteY4" fmla="*/ 78790 h 144447"/>
                  <a:gd name="connsiteX5" fmla="*/ 26263 w 105052"/>
                  <a:gd name="connsiteY5" fmla="*/ 131316 h 144447"/>
                  <a:gd name="connsiteX6" fmla="*/ 39395 w 105052"/>
                  <a:gd name="connsiteY6" fmla="*/ 144447 h 144447"/>
                  <a:gd name="connsiteX7" fmla="*/ 65658 w 105052"/>
                  <a:gd name="connsiteY7" fmla="*/ 144447 h 144447"/>
                  <a:gd name="connsiteX8" fmla="*/ 78790 w 105052"/>
                  <a:gd name="connsiteY8" fmla="*/ 131316 h 144447"/>
                  <a:gd name="connsiteX9" fmla="*/ 78790 w 105052"/>
                  <a:gd name="connsiteY9" fmla="*/ 78790 h 144447"/>
                  <a:gd name="connsiteX10" fmla="*/ 91921 w 105052"/>
                  <a:gd name="connsiteY10" fmla="*/ 78790 h 144447"/>
                  <a:gd name="connsiteX11" fmla="*/ 105053 w 105052"/>
                  <a:gd name="connsiteY11" fmla="*/ 65658 h 144447"/>
                  <a:gd name="connsiteX12" fmla="*/ 105053 w 105052"/>
                  <a:gd name="connsiteY12" fmla="*/ 39395 h 144447"/>
                  <a:gd name="connsiteX13" fmla="*/ 52526 w 105052"/>
                  <a:gd name="connsiteY13" fmla="*/ 0 h 14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052" h="144447">
                    <a:moveTo>
                      <a:pt x="52526" y="0"/>
                    </a:moveTo>
                    <a:cubicBezTo>
                      <a:pt x="23070" y="0"/>
                      <a:pt x="0" y="17299"/>
                      <a:pt x="0" y="39395"/>
                    </a:cubicBezTo>
                    <a:lnTo>
                      <a:pt x="0" y="65658"/>
                    </a:lnTo>
                    <a:cubicBezTo>
                      <a:pt x="0" y="72916"/>
                      <a:pt x="5874" y="78790"/>
                      <a:pt x="13132" y="78790"/>
                    </a:cubicBezTo>
                    <a:lnTo>
                      <a:pt x="26263" y="78790"/>
                    </a:lnTo>
                    <a:lnTo>
                      <a:pt x="26263" y="131316"/>
                    </a:lnTo>
                    <a:cubicBezTo>
                      <a:pt x="26263" y="138574"/>
                      <a:pt x="32137" y="144447"/>
                      <a:pt x="39395" y="144447"/>
                    </a:cubicBezTo>
                    <a:lnTo>
                      <a:pt x="65658" y="144447"/>
                    </a:lnTo>
                    <a:cubicBezTo>
                      <a:pt x="72917" y="144447"/>
                      <a:pt x="78790" y="138574"/>
                      <a:pt x="78790" y="131316"/>
                    </a:cubicBezTo>
                    <a:lnTo>
                      <a:pt x="78790" y="78790"/>
                    </a:lnTo>
                    <a:lnTo>
                      <a:pt x="91921" y="78790"/>
                    </a:lnTo>
                    <a:cubicBezTo>
                      <a:pt x="99180" y="78790"/>
                      <a:pt x="105053" y="72916"/>
                      <a:pt x="105053" y="65658"/>
                    </a:cubicBezTo>
                    <a:lnTo>
                      <a:pt x="105053" y="39395"/>
                    </a:lnTo>
                    <a:cubicBezTo>
                      <a:pt x="105053" y="17299"/>
                      <a:pt x="81983" y="0"/>
                      <a:pt x="52526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4D8C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874" name="Группа 873">
              <a:extLst>
                <a:ext uri="{FF2B5EF4-FFF2-40B4-BE49-F238E27FC236}">
                  <a16:creationId xmlns:a16="http://schemas.microsoft.com/office/drawing/2014/main" id="{5D154AFF-897D-B617-E4CF-602CFE7E5768}"/>
                </a:ext>
              </a:extLst>
            </p:cNvPr>
            <p:cNvGrpSpPr/>
            <p:nvPr/>
          </p:nvGrpSpPr>
          <p:grpSpPr>
            <a:xfrm>
              <a:off x="1292535" y="7731015"/>
              <a:ext cx="105052" cy="210105"/>
              <a:chOff x="1298621" y="6424823"/>
              <a:chExt cx="105052" cy="210105"/>
            </a:xfrm>
            <a:grpFill/>
          </p:grpSpPr>
          <p:sp>
            <p:nvSpPr>
              <p:cNvPr id="887" name="Полилиния: фигура 886">
                <a:extLst>
                  <a:ext uri="{FF2B5EF4-FFF2-40B4-BE49-F238E27FC236}">
                    <a16:creationId xmlns:a16="http://schemas.microsoft.com/office/drawing/2014/main" id="{6F5B950B-9F84-7730-6F61-BA3B5B34E567}"/>
                  </a:ext>
                </a:extLst>
              </p:cNvPr>
              <p:cNvSpPr/>
              <p:nvPr/>
            </p:nvSpPr>
            <p:spPr>
              <a:xfrm>
                <a:off x="1324886" y="6424823"/>
                <a:ext cx="52526" cy="52526"/>
              </a:xfrm>
              <a:custGeom>
                <a:avLst/>
                <a:gdLst>
                  <a:gd name="connsiteX0" fmla="*/ 26263 w 52526"/>
                  <a:gd name="connsiteY0" fmla="*/ 52526 h 52526"/>
                  <a:gd name="connsiteX1" fmla="*/ 52527 w 52526"/>
                  <a:gd name="connsiteY1" fmla="*/ 26263 h 52526"/>
                  <a:gd name="connsiteX2" fmla="*/ 26263 w 52526"/>
                  <a:gd name="connsiteY2" fmla="*/ 0 h 52526"/>
                  <a:gd name="connsiteX3" fmla="*/ 0 w 52526"/>
                  <a:gd name="connsiteY3" fmla="*/ 26263 h 52526"/>
                  <a:gd name="connsiteX4" fmla="*/ 26263 w 52526"/>
                  <a:gd name="connsiteY4" fmla="*/ 52526 h 5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26" h="52526">
                    <a:moveTo>
                      <a:pt x="26263" y="52526"/>
                    </a:moveTo>
                    <a:cubicBezTo>
                      <a:pt x="40780" y="52526"/>
                      <a:pt x="52527" y="40780"/>
                      <a:pt x="52527" y="26263"/>
                    </a:cubicBezTo>
                    <a:cubicBezTo>
                      <a:pt x="52527" y="11747"/>
                      <a:pt x="40780" y="0"/>
                      <a:pt x="26263" y="0"/>
                    </a:cubicBezTo>
                    <a:cubicBezTo>
                      <a:pt x="11747" y="0"/>
                      <a:pt x="0" y="11747"/>
                      <a:pt x="0" y="26263"/>
                    </a:cubicBezTo>
                    <a:cubicBezTo>
                      <a:pt x="0" y="40780"/>
                      <a:pt x="11747" y="52526"/>
                      <a:pt x="26263" y="52526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4D8C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888" name="Полилиния: фигура 887">
                <a:extLst>
                  <a:ext uri="{FF2B5EF4-FFF2-40B4-BE49-F238E27FC236}">
                    <a16:creationId xmlns:a16="http://schemas.microsoft.com/office/drawing/2014/main" id="{7644AE6D-981C-BCFA-3F1E-F00B88ED373A}"/>
                  </a:ext>
                </a:extLst>
              </p:cNvPr>
              <p:cNvSpPr/>
              <p:nvPr/>
            </p:nvSpPr>
            <p:spPr>
              <a:xfrm>
                <a:off x="1298621" y="6490481"/>
                <a:ext cx="105052" cy="144447"/>
              </a:xfrm>
              <a:custGeom>
                <a:avLst/>
                <a:gdLst>
                  <a:gd name="connsiteX0" fmla="*/ 52526 w 105052"/>
                  <a:gd name="connsiteY0" fmla="*/ 0 h 144447"/>
                  <a:gd name="connsiteX1" fmla="*/ 0 w 105052"/>
                  <a:gd name="connsiteY1" fmla="*/ 39395 h 144447"/>
                  <a:gd name="connsiteX2" fmla="*/ 0 w 105052"/>
                  <a:gd name="connsiteY2" fmla="*/ 65658 h 144447"/>
                  <a:gd name="connsiteX3" fmla="*/ 13132 w 105052"/>
                  <a:gd name="connsiteY3" fmla="*/ 78790 h 144447"/>
                  <a:gd name="connsiteX4" fmla="*/ 26263 w 105052"/>
                  <a:gd name="connsiteY4" fmla="*/ 78790 h 144447"/>
                  <a:gd name="connsiteX5" fmla="*/ 26263 w 105052"/>
                  <a:gd name="connsiteY5" fmla="*/ 131316 h 144447"/>
                  <a:gd name="connsiteX6" fmla="*/ 39395 w 105052"/>
                  <a:gd name="connsiteY6" fmla="*/ 144447 h 144447"/>
                  <a:gd name="connsiteX7" fmla="*/ 65658 w 105052"/>
                  <a:gd name="connsiteY7" fmla="*/ 144447 h 144447"/>
                  <a:gd name="connsiteX8" fmla="*/ 78790 w 105052"/>
                  <a:gd name="connsiteY8" fmla="*/ 131316 h 144447"/>
                  <a:gd name="connsiteX9" fmla="*/ 78790 w 105052"/>
                  <a:gd name="connsiteY9" fmla="*/ 78790 h 144447"/>
                  <a:gd name="connsiteX10" fmla="*/ 91921 w 105052"/>
                  <a:gd name="connsiteY10" fmla="*/ 78790 h 144447"/>
                  <a:gd name="connsiteX11" fmla="*/ 105053 w 105052"/>
                  <a:gd name="connsiteY11" fmla="*/ 65658 h 144447"/>
                  <a:gd name="connsiteX12" fmla="*/ 105053 w 105052"/>
                  <a:gd name="connsiteY12" fmla="*/ 39395 h 144447"/>
                  <a:gd name="connsiteX13" fmla="*/ 52526 w 105052"/>
                  <a:gd name="connsiteY13" fmla="*/ 0 h 14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052" h="144447">
                    <a:moveTo>
                      <a:pt x="52526" y="0"/>
                    </a:moveTo>
                    <a:cubicBezTo>
                      <a:pt x="23070" y="0"/>
                      <a:pt x="0" y="17299"/>
                      <a:pt x="0" y="39395"/>
                    </a:cubicBezTo>
                    <a:lnTo>
                      <a:pt x="0" y="65658"/>
                    </a:lnTo>
                    <a:cubicBezTo>
                      <a:pt x="0" y="72916"/>
                      <a:pt x="5874" y="78790"/>
                      <a:pt x="13132" y="78790"/>
                    </a:cubicBezTo>
                    <a:lnTo>
                      <a:pt x="26263" y="78790"/>
                    </a:lnTo>
                    <a:lnTo>
                      <a:pt x="26263" y="131316"/>
                    </a:lnTo>
                    <a:cubicBezTo>
                      <a:pt x="26263" y="138574"/>
                      <a:pt x="32137" y="144447"/>
                      <a:pt x="39395" y="144447"/>
                    </a:cubicBezTo>
                    <a:lnTo>
                      <a:pt x="65658" y="144447"/>
                    </a:lnTo>
                    <a:cubicBezTo>
                      <a:pt x="72917" y="144447"/>
                      <a:pt x="78790" y="138574"/>
                      <a:pt x="78790" y="131316"/>
                    </a:cubicBezTo>
                    <a:lnTo>
                      <a:pt x="78790" y="78790"/>
                    </a:lnTo>
                    <a:lnTo>
                      <a:pt x="91921" y="78790"/>
                    </a:lnTo>
                    <a:cubicBezTo>
                      <a:pt x="99180" y="78790"/>
                      <a:pt x="105053" y="72916"/>
                      <a:pt x="105053" y="65658"/>
                    </a:cubicBezTo>
                    <a:lnTo>
                      <a:pt x="105053" y="39395"/>
                    </a:lnTo>
                    <a:cubicBezTo>
                      <a:pt x="105053" y="17299"/>
                      <a:pt x="81983" y="0"/>
                      <a:pt x="52526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4D8C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875" name="Группа 874">
              <a:extLst>
                <a:ext uri="{FF2B5EF4-FFF2-40B4-BE49-F238E27FC236}">
                  <a16:creationId xmlns:a16="http://schemas.microsoft.com/office/drawing/2014/main" id="{FBD55C94-2FD8-2B42-F6D7-5CE6E965902B}"/>
                </a:ext>
              </a:extLst>
            </p:cNvPr>
            <p:cNvGrpSpPr/>
            <p:nvPr/>
          </p:nvGrpSpPr>
          <p:grpSpPr>
            <a:xfrm>
              <a:off x="1448629" y="7731015"/>
              <a:ext cx="105052" cy="210105"/>
              <a:chOff x="1454715" y="6424823"/>
              <a:chExt cx="105052" cy="210105"/>
            </a:xfrm>
            <a:grpFill/>
          </p:grpSpPr>
          <p:sp>
            <p:nvSpPr>
              <p:cNvPr id="885" name="Полилиния: фигура 884">
                <a:extLst>
                  <a:ext uri="{FF2B5EF4-FFF2-40B4-BE49-F238E27FC236}">
                    <a16:creationId xmlns:a16="http://schemas.microsoft.com/office/drawing/2014/main" id="{AE606B16-C466-70C6-DED8-B11BDB77BC1C}"/>
                  </a:ext>
                </a:extLst>
              </p:cNvPr>
              <p:cNvSpPr/>
              <p:nvPr/>
            </p:nvSpPr>
            <p:spPr>
              <a:xfrm>
                <a:off x="1480980" y="6424823"/>
                <a:ext cx="52526" cy="52526"/>
              </a:xfrm>
              <a:custGeom>
                <a:avLst/>
                <a:gdLst>
                  <a:gd name="connsiteX0" fmla="*/ 26263 w 52526"/>
                  <a:gd name="connsiteY0" fmla="*/ 52526 h 52526"/>
                  <a:gd name="connsiteX1" fmla="*/ 52527 w 52526"/>
                  <a:gd name="connsiteY1" fmla="*/ 26263 h 52526"/>
                  <a:gd name="connsiteX2" fmla="*/ 26263 w 52526"/>
                  <a:gd name="connsiteY2" fmla="*/ 0 h 52526"/>
                  <a:gd name="connsiteX3" fmla="*/ 0 w 52526"/>
                  <a:gd name="connsiteY3" fmla="*/ 26263 h 52526"/>
                  <a:gd name="connsiteX4" fmla="*/ 26263 w 52526"/>
                  <a:gd name="connsiteY4" fmla="*/ 52526 h 5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26" h="52526">
                    <a:moveTo>
                      <a:pt x="26263" y="52526"/>
                    </a:moveTo>
                    <a:cubicBezTo>
                      <a:pt x="40780" y="52526"/>
                      <a:pt x="52527" y="40780"/>
                      <a:pt x="52527" y="26263"/>
                    </a:cubicBezTo>
                    <a:cubicBezTo>
                      <a:pt x="52527" y="11747"/>
                      <a:pt x="40780" y="0"/>
                      <a:pt x="26263" y="0"/>
                    </a:cubicBezTo>
                    <a:cubicBezTo>
                      <a:pt x="11747" y="0"/>
                      <a:pt x="0" y="11747"/>
                      <a:pt x="0" y="26263"/>
                    </a:cubicBezTo>
                    <a:cubicBezTo>
                      <a:pt x="0" y="40780"/>
                      <a:pt x="11747" y="52526"/>
                      <a:pt x="26263" y="52526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4D8C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886" name="Полилиния: фигура 885">
                <a:extLst>
                  <a:ext uri="{FF2B5EF4-FFF2-40B4-BE49-F238E27FC236}">
                    <a16:creationId xmlns:a16="http://schemas.microsoft.com/office/drawing/2014/main" id="{A9FF8F64-88A8-FF68-8B58-090C9C152DE0}"/>
                  </a:ext>
                </a:extLst>
              </p:cNvPr>
              <p:cNvSpPr/>
              <p:nvPr/>
            </p:nvSpPr>
            <p:spPr>
              <a:xfrm>
                <a:off x="1454715" y="6490481"/>
                <a:ext cx="105052" cy="144447"/>
              </a:xfrm>
              <a:custGeom>
                <a:avLst/>
                <a:gdLst>
                  <a:gd name="connsiteX0" fmla="*/ 52526 w 105052"/>
                  <a:gd name="connsiteY0" fmla="*/ 0 h 144447"/>
                  <a:gd name="connsiteX1" fmla="*/ 0 w 105052"/>
                  <a:gd name="connsiteY1" fmla="*/ 39395 h 144447"/>
                  <a:gd name="connsiteX2" fmla="*/ 0 w 105052"/>
                  <a:gd name="connsiteY2" fmla="*/ 65658 h 144447"/>
                  <a:gd name="connsiteX3" fmla="*/ 13132 w 105052"/>
                  <a:gd name="connsiteY3" fmla="*/ 78790 h 144447"/>
                  <a:gd name="connsiteX4" fmla="*/ 26263 w 105052"/>
                  <a:gd name="connsiteY4" fmla="*/ 78790 h 144447"/>
                  <a:gd name="connsiteX5" fmla="*/ 26263 w 105052"/>
                  <a:gd name="connsiteY5" fmla="*/ 131316 h 144447"/>
                  <a:gd name="connsiteX6" fmla="*/ 39395 w 105052"/>
                  <a:gd name="connsiteY6" fmla="*/ 144447 h 144447"/>
                  <a:gd name="connsiteX7" fmla="*/ 65658 w 105052"/>
                  <a:gd name="connsiteY7" fmla="*/ 144447 h 144447"/>
                  <a:gd name="connsiteX8" fmla="*/ 78790 w 105052"/>
                  <a:gd name="connsiteY8" fmla="*/ 131316 h 144447"/>
                  <a:gd name="connsiteX9" fmla="*/ 78790 w 105052"/>
                  <a:gd name="connsiteY9" fmla="*/ 78790 h 144447"/>
                  <a:gd name="connsiteX10" fmla="*/ 91921 w 105052"/>
                  <a:gd name="connsiteY10" fmla="*/ 78790 h 144447"/>
                  <a:gd name="connsiteX11" fmla="*/ 105053 w 105052"/>
                  <a:gd name="connsiteY11" fmla="*/ 65658 h 144447"/>
                  <a:gd name="connsiteX12" fmla="*/ 105053 w 105052"/>
                  <a:gd name="connsiteY12" fmla="*/ 39395 h 144447"/>
                  <a:gd name="connsiteX13" fmla="*/ 52526 w 105052"/>
                  <a:gd name="connsiteY13" fmla="*/ 0 h 14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052" h="144447">
                    <a:moveTo>
                      <a:pt x="52526" y="0"/>
                    </a:moveTo>
                    <a:cubicBezTo>
                      <a:pt x="23070" y="0"/>
                      <a:pt x="0" y="17299"/>
                      <a:pt x="0" y="39395"/>
                    </a:cubicBezTo>
                    <a:lnTo>
                      <a:pt x="0" y="65658"/>
                    </a:lnTo>
                    <a:cubicBezTo>
                      <a:pt x="0" y="72916"/>
                      <a:pt x="5874" y="78790"/>
                      <a:pt x="13132" y="78790"/>
                    </a:cubicBezTo>
                    <a:lnTo>
                      <a:pt x="26263" y="78790"/>
                    </a:lnTo>
                    <a:lnTo>
                      <a:pt x="26263" y="131316"/>
                    </a:lnTo>
                    <a:cubicBezTo>
                      <a:pt x="26263" y="138574"/>
                      <a:pt x="32137" y="144447"/>
                      <a:pt x="39395" y="144447"/>
                    </a:cubicBezTo>
                    <a:lnTo>
                      <a:pt x="65658" y="144447"/>
                    </a:lnTo>
                    <a:cubicBezTo>
                      <a:pt x="72917" y="144447"/>
                      <a:pt x="78790" y="138574"/>
                      <a:pt x="78790" y="131316"/>
                    </a:cubicBezTo>
                    <a:lnTo>
                      <a:pt x="78790" y="78790"/>
                    </a:lnTo>
                    <a:lnTo>
                      <a:pt x="91921" y="78790"/>
                    </a:lnTo>
                    <a:cubicBezTo>
                      <a:pt x="99180" y="78790"/>
                      <a:pt x="105053" y="72916"/>
                      <a:pt x="105053" y="65658"/>
                    </a:cubicBezTo>
                    <a:lnTo>
                      <a:pt x="105053" y="39395"/>
                    </a:lnTo>
                    <a:cubicBezTo>
                      <a:pt x="105053" y="17299"/>
                      <a:pt x="81983" y="0"/>
                      <a:pt x="52526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4D8C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876" name="Группа 875">
              <a:extLst>
                <a:ext uri="{FF2B5EF4-FFF2-40B4-BE49-F238E27FC236}">
                  <a16:creationId xmlns:a16="http://schemas.microsoft.com/office/drawing/2014/main" id="{A1E1B605-D15B-1DE3-B42A-B014B6B86A18}"/>
                </a:ext>
              </a:extLst>
            </p:cNvPr>
            <p:cNvGrpSpPr/>
            <p:nvPr/>
          </p:nvGrpSpPr>
          <p:grpSpPr>
            <a:xfrm>
              <a:off x="1604723" y="7731015"/>
              <a:ext cx="105052" cy="210105"/>
              <a:chOff x="1610809" y="6424823"/>
              <a:chExt cx="105052" cy="210105"/>
            </a:xfrm>
            <a:grpFill/>
          </p:grpSpPr>
          <p:sp>
            <p:nvSpPr>
              <p:cNvPr id="883" name="Полилиния: фигура 882">
                <a:extLst>
                  <a:ext uri="{FF2B5EF4-FFF2-40B4-BE49-F238E27FC236}">
                    <a16:creationId xmlns:a16="http://schemas.microsoft.com/office/drawing/2014/main" id="{13F69B30-1167-6180-9FA7-1520888CA1A6}"/>
                  </a:ext>
                </a:extLst>
              </p:cNvPr>
              <p:cNvSpPr/>
              <p:nvPr/>
            </p:nvSpPr>
            <p:spPr>
              <a:xfrm>
                <a:off x="1637074" y="6424823"/>
                <a:ext cx="52526" cy="52526"/>
              </a:xfrm>
              <a:custGeom>
                <a:avLst/>
                <a:gdLst>
                  <a:gd name="connsiteX0" fmla="*/ 26263 w 52526"/>
                  <a:gd name="connsiteY0" fmla="*/ 52526 h 52526"/>
                  <a:gd name="connsiteX1" fmla="*/ 52527 w 52526"/>
                  <a:gd name="connsiteY1" fmla="*/ 26263 h 52526"/>
                  <a:gd name="connsiteX2" fmla="*/ 26263 w 52526"/>
                  <a:gd name="connsiteY2" fmla="*/ 0 h 52526"/>
                  <a:gd name="connsiteX3" fmla="*/ 0 w 52526"/>
                  <a:gd name="connsiteY3" fmla="*/ 26263 h 52526"/>
                  <a:gd name="connsiteX4" fmla="*/ 26263 w 52526"/>
                  <a:gd name="connsiteY4" fmla="*/ 52526 h 5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26" h="52526">
                    <a:moveTo>
                      <a:pt x="26263" y="52526"/>
                    </a:moveTo>
                    <a:cubicBezTo>
                      <a:pt x="40780" y="52526"/>
                      <a:pt x="52527" y="40780"/>
                      <a:pt x="52527" y="26263"/>
                    </a:cubicBezTo>
                    <a:cubicBezTo>
                      <a:pt x="52527" y="11747"/>
                      <a:pt x="40780" y="0"/>
                      <a:pt x="26263" y="0"/>
                    </a:cubicBezTo>
                    <a:cubicBezTo>
                      <a:pt x="11747" y="0"/>
                      <a:pt x="0" y="11747"/>
                      <a:pt x="0" y="26263"/>
                    </a:cubicBezTo>
                    <a:cubicBezTo>
                      <a:pt x="0" y="40780"/>
                      <a:pt x="11747" y="52526"/>
                      <a:pt x="26263" y="52526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4D8C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884" name="Полилиния: фигура 883">
                <a:extLst>
                  <a:ext uri="{FF2B5EF4-FFF2-40B4-BE49-F238E27FC236}">
                    <a16:creationId xmlns:a16="http://schemas.microsoft.com/office/drawing/2014/main" id="{5B1390E2-0F12-B956-4B5B-4BEBB0FA7A8E}"/>
                  </a:ext>
                </a:extLst>
              </p:cNvPr>
              <p:cNvSpPr/>
              <p:nvPr/>
            </p:nvSpPr>
            <p:spPr>
              <a:xfrm>
                <a:off x="1610809" y="6490481"/>
                <a:ext cx="105052" cy="144447"/>
              </a:xfrm>
              <a:custGeom>
                <a:avLst/>
                <a:gdLst>
                  <a:gd name="connsiteX0" fmla="*/ 52526 w 105052"/>
                  <a:gd name="connsiteY0" fmla="*/ 0 h 144447"/>
                  <a:gd name="connsiteX1" fmla="*/ 0 w 105052"/>
                  <a:gd name="connsiteY1" fmla="*/ 39395 h 144447"/>
                  <a:gd name="connsiteX2" fmla="*/ 0 w 105052"/>
                  <a:gd name="connsiteY2" fmla="*/ 65658 h 144447"/>
                  <a:gd name="connsiteX3" fmla="*/ 13132 w 105052"/>
                  <a:gd name="connsiteY3" fmla="*/ 78790 h 144447"/>
                  <a:gd name="connsiteX4" fmla="*/ 26263 w 105052"/>
                  <a:gd name="connsiteY4" fmla="*/ 78790 h 144447"/>
                  <a:gd name="connsiteX5" fmla="*/ 26263 w 105052"/>
                  <a:gd name="connsiteY5" fmla="*/ 131316 h 144447"/>
                  <a:gd name="connsiteX6" fmla="*/ 39395 w 105052"/>
                  <a:gd name="connsiteY6" fmla="*/ 144447 h 144447"/>
                  <a:gd name="connsiteX7" fmla="*/ 65658 w 105052"/>
                  <a:gd name="connsiteY7" fmla="*/ 144447 h 144447"/>
                  <a:gd name="connsiteX8" fmla="*/ 78790 w 105052"/>
                  <a:gd name="connsiteY8" fmla="*/ 131316 h 144447"/>
                  <a:gd name="connsiteX9" fmla="*/ 78790 w 105052"/>
                  <a:gd name="connsiteY9" fmla="*/ 78790 h 144447"/>
                  <a:gd name="connsiteX10" fmla="*/ 91921 w 105052"/>
                  <a:gd name="connsiteY10" fmla="*/ 78790 h 144447"/>
                  <a:gd name="connsiteX11" fmla="*/ 105053 w 105052"/>
                  <a:gd name="connsiteY11" fmla="*/ 65658 h 144447"/>
                  <a:gd name="connsiteX12" fmla="*/ 105053 w 105052"/>
                  <a:gd name="connsiteY12" fmla="*/ 39395 h 144447"/>
                  <a:gd name="connsiteX13" fmla="*/ 52526 w 105052"/>
                  <a:gd name="connsiteY13" fmla="*/ 0 h 14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052" h="144447">
                    <a:moveTo>
                      <a:pt x="52526" y="0"/>
                    </a:moveTo>
                    <a:cubicBezTo>
                      <a:pt x="23070" y="0"/>
                      <a:pt x="0" y="17299"/>
                      <a:pt x="0" y="39395"/>
                    </a:cubicBezTo>
                    <a:lnTo>
                      <a:pt x="0" y="65658"/>
                    </a:lnTo>
                    <a:cubicBezTo>
                      <a:pt x="0" y="72916"/>
                      <a:pt x="5874" y="78790"/>
                      <a:pt x="13132" y="78790"/>
                    </a:cubicBezTo>
                    <a:lnTo>
                      <a:pt x="26263" y="78790"/>
                    </a:lnTo>
                    <a:lnTo>
                      <a:pt x="26263" y="131316"/>
                    </a:lnTo>
                    <a:cubicBezTo>
                      <a:pt x="26263" y="138574"/>
                      <a:pt x="32137" y="144447"/>
                      <a:pt x="39395" y="144447"/>
                    </a:cubicBezTo>
                    <a:lnTo>
                      <a:pt x="65658" y="144447"/>
                    </a:lnTo>
                    <a:cubicBezTo>
                      <a:pt x="72917" y="144447"/>
                      <a:pt x="78790" y="138574"/>
                      <a:pt x="78790" y="131316"/>
                    </a:cubicBezTo>
                    <a:lnTo>
                      <a:pt x="78790" y="78790"/>
                    </a:lnTo>
                    <a:lnTo>
                      <a:pt x="91921" y="78790"/>
                    </a:lnTo>
                    <a:cubicBezTo>
                      <a:pt x="99180" y="78790"/>
                      <a:pt x="105053" y="72916"/>
                      <a:pt x="105053" y="65658"/>
                    </a:cubicBezTo>
                    <a:lnTo>
                      <a:pt x="105053" y="39395"/>
                    </a:lnTo>
                    <a:cubicBezTo>
                      <a:pt x="105053" y="17299"/>
                      <a:pt x="81983" y="0"/>
                      <a:pt x="52526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4D8C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877" name="Группа 876">
              <a:extLst>
                <a:ext uri="{FF2B5EF4-FFF2-40B4-BE49-F238E27FC236}">
                  <a16:creationId xmlns:a16="http://schemas.microsoft.com/office/drawing/2014/main" id="{83AF5544-120B-80D9-66A6-7EF43201D241}"/>
                </a:ext>
              </a:extLst>
            </p:cNvPr>
            <p:cNvGrpSpPr/>
            <p:nvPr/>
          </p:nvGrpSpPr>
          <p:grpSpPr>
            <a:xfrm>
              <a:off x="1760817" y="7731015"/>
              <a:ext cx="105052" cy="210105"/>
              <a:chOff x="1766903" y="6424823"/>
              <a:chExt cx="105052" cy="210105"/>
            </a:xfrm>
            <a:grpFill/>
          </p:grpSpPr>
          <p:sp>
            <p:nvSpPr>
              <p:cNvPr id="881" name="Полилиния: фигура 880">
                <a:extLst>
                  <a:ext uri="{FF2B5EF4-FFF2-40B4-BE49-F238E27FC236}">
                    <a16:creationId xmlns:a16="http://schemas.microsoft.com/office/drawing/2014/main" id="{18F6D33F-295C-EA7F-925C-A4FF5C33E0C5}"/>
                  </a:ext>
                </a:extLst>
              </p:cNvPr>
              <p:cNvSpPr/>
              <p:nvPr/>
            </p:nvSpPr>
            <p:spPr>
              <a:xfrm>
                <a:off x="1793168" y="6424823"/>
                <a:ext cx="52526" cy="52526"/>
              </a:xfrm>
              <a:custGeom>
                <a:avLst/>
                <a:gdLst>
                  <a:gd name="connsiteX0" fmla="*/ 26263 w 52526"/>
                  <a:gd name="connsiteY0" fmla="*/ 52526 h 52526"/>
                  <a:gd name="connsiteX1" fmla="*/ 52527 w 52526"/>
                  <a:gd name="connsiteY1" fmla="*/ 26263 h 52526"/>
                  <a:gd name="connsiteX2" fmla="*/ 26263 w 52526"/>
                  <a:gd name="connsiteY2" fmla="*/ 0 h 52526"/>
                  <a:gd name="connsiteX3" fmla="*/ 0 w 52526"/>
                  <a:gd name="connsiteY3" fmla="*/ 26263 h 52526"/>
                  <a:gd name="connsiteX4" fmla="*/ 26263 w 52526"/>
                  <a:gd name="connsiteY4" fmla="*/ 52526 h 5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26" h="52526">
                    <a:moveTo>
                      <a:pt x="26263" y="52526"/>
                    </a:moveTo>
                    <a:cubicBezTo>
                      <a:pt x="40780" y="52526"/>
                      <a:pt x="52527" y="40780"/>
                      <a:pt x="52527" y="26263"/>
                    </a:cubicBezTo>
                    <a:cubicBezTo>
                      <a:pt x="52527" y="11747"/>
                      <a:pt x="40780" y="0"/>
                      <a:pt x="26263" y="0"/>
                    </a:cubicBezTo>
                    <a:cubicBezTo>
                      <a:pt x="11747" y="0"/>
                      <a:pt x="0" y="11747"/>
                      <a:pt x="0" y="26263"/>
                    </a:cubicBezTo>
                    <a:cubicBezTo>
                      <a:pt x="0" y="40780"/>
                      <a:pt x="11747" y="52526"/>
                      <a:pt x="26263" y="52526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4D8C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882" name="Полилиния: фигура 881">
                <a:extLst>
                  <a:ext uri="{FF2B5EF4-FFF2-40B4-BE49-F238E27FC236}">
                    <a16:creationId xmlns:a16="http://schemas.microsoft.com/office/drawing/2014/main" id="{C8645F1C-F393-03E3-916F-65559CA26385}"/>
                  </a:ext>
                </a:extLst>
              </p:cNvPr>
              <p:cNvSpPr/>
              <p:nvPr/>
            </p:nvSpPr>
            <p:spPr>
              <a:xfrm>
                <a:off x="1766903" y="6490481"/>
                <a:ext cx="105052" cy="144447"/>
              </a:xfrm>
              <a:custGeom>
                <a:avLst/>
                <a:gdLst>
                  <a:gd name="connsiteX0" fmla="*/ 52526 w 105052"/>
                  <a:gd name="connsiteY0" fmla="*/ 0 h 144447"/>
                  <a:gd name="connsiteX1" fmla="*/ 0 w 105052"/>
                  <a:gd name="connsiteY1" fmla="*/ 39395 h 144447"/>
                  <a:gd name="connsiteX2" fmla="*/ 0 w 105052"/>
                  <a:gd name="connsiteY2" fmla="*/ 65658 h 144447"/>
                  <a:gd name="connsiteX3" fmla="*/ 13132 w 105052"/>
                  <a:gd name="connsiteY3" fmla="*/ 78790 h 144447"/>
                  <a:gd name="connsiteX4" fmla="*/ 26263 w 105052"/>
                  <a:gd name="connsiteY4" fmla="*/ 78790 h 144447"/>
                  <a:gd name="connsiteX5" fmla="*/ 26263 w 105052"/>
                  <a:gd name="connsiteY5" fmla="*/ 131316 h 144447"/>
                  <a:gd name="connsiteX6" fmla="*/ 39395 w 105052"/>
                  <a:gd name="connsiteY6" fmla="*/ 144447 h 144447"/>
                  <a:gd name="connsiteX7" fmla="*/ 65658 w 105052"/>
                  <a:gd name="connsiteY7" fmla="*/ 144447 h 144447"/>
                  <a:gd name="connsiteX8" fmla="*/ 78790 w 105052"/>
                  <a:gd name="connsiteY8" fmla="*/ 131316 h 144447"/>
                  <a:gd name="connsiteX9" fmla="*/ 78790 w 105052"/>
                  <a:gd name="connsiteY9" fmla="*/ 78790 h 144447"/>
                  <a:gd name="connsiteX10" fmla="*/ 91921 w 105052"/>
                  <a:gd name="connsiteY10" fmla="*/ 78790 h 144447"/>
                  <a:gd name="connsiteX11" fmla="*/ 105053 w 105052"/>
                  <a:gd name="connsiteY11" fmla="*/ 65658 h 144447"/>
                  <a:gd name="connsiteX12" fmla="*/ 105053 w 105052"/>
                  <a:gd name="connsiteY12" fmla="*/ 39395 h 144447"/>
                  <a:gd name="connsiteX13" fmla="*/ 52526 w 105052"/>
                  <a:gd name="connsiteY13" fmla="*/ 0 h 14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052" h="144447">
                    <a:moveTo>
                      <a:pt x="52526" y="0"/>
                    </a:moveTo>
                    <a:cubicBezTo>
                      <a:pt x="23070" y="0"/>
                      <a:pt x="0" y="17299"/>
                      <a:pt x="0" y="39395"/>
                    </a:cubicBezTo>
                    <a:lnTo>
                      <a:pt x="0" y="65658"/>
                    </a:lnTo>
                    <a:cubicBezTo>
                      <a:pt x="0" y="72916"/>
                      <a:pt x="5874" y="78790"/>
                      <a:pt x="13132" y="78790"/>
                    </a:cubicBezTo>
                    <a:lnTo>
                      <a:pt x="26263" y="78790"/>
                    </a:lnTo>
                    <a:lnTo>
                      <a:pt x="26263" y="131316"/>
                    </a:lnTo>
                    <a:cubicBezTo>
                      <a:pt x="26263" y="138574"/>
                      <a:pt x="32137" y="144447"/>
                      <a:pt x="39395" y="144447"/>
                    </a:cubicBezTo>
                    <a:lnTo>
                      <a:pt x="65658" y="144447"/>
                    </a:lnTo>
                    <a:cubicBezTo>
                      <a:pt x="72917" y="144447"/>
                      <a:pt x="78790" y="138574"/>
                      <a:pt x="78790" y="131316"/>
                    </a:cubicBezTo>
                    <a:lnTo>
                      <a:pt x="78790" y="78790"/>
                    </a:lnTo>
                    <a:lnTo>
                      <a:pt x="91921" y="78790"/>
                    </a:lnTo>
                    <a:cubicBezTo>
                      <a:pt x="99180" y="78790"/>
                      <a:pt x="105053" y="72916"/>
                      <a:pt x="105053" y="65658"/>
                    </a:cubicBezTo>
                    <a:lnTo>
                      <a:pt x="105053" y="39395"/>
                    </a:lnTo>
                    <a:cubicBezTo>
                      <a:pt x="105053" y="17299"/>
                      <a:pt x="81983" y="0"/>
                      <a:pt x="52526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4D8C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878" name="Группа 877">
              <a:extLst>
                <a:ext uri="{FF2B5EF4-FFF2-40B4-BE49-F238E27FC236}">
                  <a16:creationId xmlns:a16="http://schemas.microsoft.com/office/drawing/2014/main" id="{DE409043-E7A3-4D62-619E-48B0FAC07239}"/>
                </a:ext>
              </a:extLst>
            </p:cNvPr>
            <p:cNvGrpSpPr/>
            <p:nvPr/>
          </p:nvGrpSpPr>
          <p:grpSpPr>
            <a:xfrm>
              <a:off x="1916910" y="7731015"/>
              <a:ext cx="105052" cy="210105"/>
              <a:chOff x="1922996" y="6424823"/>
              <a:chExt cx="105052" cy="210105"/>
            </a:xfrm>
            <a:grpFill/>
          </p:grpSpPr>
          <p:sp>
            <p:nvSpPr>
              <p:cNvPr id="879" name="Полилиния: фигура 878">
                <a:extLst>
                  <a:ext uri="{FF2B5EF4-FFF2-40B4-BE49-F238E27FC236}">
                    <a16:creationId xmlns:a16="http://schemas.microsoft.com/office/drawing/2014/main" id="{08A78BDE-26DC-43E4-F8FF-E484D6FCF2EB}"/>
                  </a:ext>
                </a:extLst>
              </p:cNvPr>
              <p:cNvSpPr/>
              <p:nvPr/>
            </p:nvSpPr>
            <p:spPr>
              <a:xfrm>
                <a:off x="1949261" y="6424823"/>
                <a:ext cx="52526" cy="52526"/>
              </a:xfrm>
              <a:custGeom>
                <a:avLst/>
                <a:gdLst>
                  <a:gd name="connsiteX0" fmla="*/ 26263 w 52526"/>
                  <a:gd name="connsiteY0" fmla="*/ 52526 h 52526"/>
                  <a:gd name="connsiteX1" fmla="*/ 52527 w 52526"/>
                  <a:gd name="connsiteY1" fmla="*/ 26263 h 52526"/>
                  <a:gd name="connsiteX2" fmla="*/ 26263 w 52526"/>
                  <a:gd name="connsiteY2" fmla="*/ 0 h 52526"/>
                  <a:gd name="connsiteX3" fmla="*/ 0 w 52526"/>
                  <a:gd name="connsiteY3" fmla="*/ 26263 h 52526"/>
                  <a:gd name="connsiteX4" fmla="*/ 26263 w 52526"/>
                  <a:gd name="connsiteY4" fmla="*/ 52526 h 5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26" h="52526">
                    <a:moveTo>
                      <a:pt x="26263" y="52526"/>
                    </a:moveTo>
                    <a:cubicBezTo>
                      <a:pt x="40780" y="52526"/>
                      <a:pt x="52527" y="40780"/>
                      <a:pt x="52527" y="26263"/>
                    </a:cubicBezTo>
                    <a:cubicBezTo>
                      <a:pt x="52527" y="11747"/>
                      <a:pt x="40780" y="0"/>
                      <a:pt x="26263" y="0"/>
                    </a:cubicBezTo>
                    <a:cubicBezTo>
                      <a:pt x="11747" y="0"/>
                      <a:pt x="0" y="11747"/>
                      <a:pt x="0" y="26263"/>
                    </a:cubicBezTo>
                    <a:cubicBezTo>
                      <a:pt x="0" y="40780"/>
                      <a:pt x="11747" y="52526"/>
                      <a:pt x="26263" y="52526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4D8C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880" name="Полилиния: фигура 879">
                <a:extLst>
                  <a:ext uri="{FF2B5EF4-FFF2-40B4-BE49-F238E27FC236}">
                    <a16:creationId xmlns:a16="http://schemas.microsoft.com/office/drawing/2014/main" id="{99026C2E-B246-E080-FFC2-F5D683F7551B}"/>
                  </a:ext>
                </a:extLst>
              </p:cNvPr>
              <p:cNvSpPr/>
              <p:nvPr/>
            </p:nvSpPr>
            <p:spPr>
              <a:xfrm>
                <a:off x="1922996" y="6490481"/>
                <a:ext cx="105052" cy="144447"/>
              </a:xfrm>
              <a:custGeom>
                <a:avLst/>
                <a:gdLst>
                  <a:gd name="connsiteX0" fmla="*/ 52526 w 105052"/>
                  <a:gd name="connsiteY0" fmla="*/ 0 h 144447"/>
                  <a:gd name="connsiteX1" fmla="*/ 0 w 105052"/>
                  <a:gd name="connsiteY1" fmla="*/ 39395 h 144447"/>
                  <a:gd name="connsiteX2" fmla="*/ 0 w 105052"/>
                  <a:gd name="connsiteY2" fmla="*/ 65658 h 144447"/>
                  <a:gd name="connsiteX3" fmla="*/ 13132 w 105052"/>
                  <a:gd name="connsiteY3" fmla="*/ 78790 h 144447"/>
                  <a:gd name="connsiteX4" fmla="*/ 26263 w 105052"/>
                  <a:gd name="connsiteY4" fmla="*/ 78790 h 144447"/>
                  <a:gd name="connsiteX5" fmla="*/ 26263 w 105052"/>
                  <a:gd name="connsiteY5" fmla="*/ 131316 h 144447"/>
                  <a:gd name="connsiteX6" fmla="*/ 39395 w 105052"/>
                  <a:gd name="connsiteY6" fmla="*/ 144447 h 144447"/>
                  <a:gd name="connsiteX7" fmla="*/ 65658 w 105052"/>
                  <a:gd name="connsiteY7" fmla="*/ 144447 h 144447"/>
                  <a:gd name="connsiteX8" fmla="*/ 78790 w 105052"/>
                  <a:gd name="connsiteY8" fmla="*/ 131316 h 144447"/>
                  <a:gd name="connsiteX9" fmla="*/ 78790 w 105052"/>
                  <a:gd name="connsiteY9" fmla="*/ 78790 h 144447"/>
                  <a:gd name="connsiteX10" fmla="*/ 91921 w 105052"/>
                  <a:gd name="connsiteY10" fmla="*/ 78790 h 144447"/>
                  <a:gd name="connsiteX11" fmla="*/ 105053 w 105052"/>
                  <a:gd name="connsiteY11" fmla="*/ 65658 h 144447"/>
                  <a:gd name="connsiteX12" fmla="*/ 105053 w 105052"/>
                  <a:gd name="connsiteY12" fmla="*/ 39395 h 144447"/>
                  <a:gd name="connsiteX13" fmla="*/ 52526 w 105052"/>
                  <a:gd name="connsiteY13" fmla="*/ 0 h 14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052" h="144447">
                    <a:moveTo>
                      <a:pt x="52526" y="0"/>
                    </a:moveTo>
                    <a:cubicBezTo>
                      <a:pt x="23070" y="0"/>
                      <a:pt x="0" y="17299"/>
                      <a:pt x="0" y="39395"/>
                    </a:cubicBezTo>
                    <a:lnTo>
                      <a:pt x="0" y="65658"/>
                    </a:lnTo>
                    <a:cubicBezTo>
                      <a:pt x="0" y="72916"/>
                      <a:pt x="5874" y="78790"/>
                      <a:pt x="13132" y="78790"/>
                    </a:cubicBezTo>
                    <a:lnTo>
                      <a:pt x="26263" y="78790"/>
                    </a:lnTo>
                    <a:lnTo>
                      <a:pt x="26263" y="131316"/>
                    </a:lnTo>
                    <a:cubicBezTo>
                      <a:pt x="26263" y="138574"/>
                      <a:pt x="32137" y="144447"/>
                      <a:pt x="39395" y="144447"/>
                    </a:cubicBezTo>
                    <a:lnTo>
                      <a:pt x="65658" y="144447"/>
                    </a:lnTo>
                    <a:cubicBezTo>
                      <a:pt x="72917" y="144447"/>
                      <a:pt x="78790" y="138574"/>
                      <a:pt x="78790" y="131316"/>
                    </a:cubicBezTo>
                    <a:lnTo>
                      <a:pt x="78790" y="78790"/>
                    </a:lnTo>
                    <a:lnTo>
                      <a:pt x="91921" y="78790"/>
                    </a:lnTo>
                    <a:cubicBezTo>
                      <a:pt x="99180" y="78790"/>
                      <a:pt x="105053" y="72916"/>
                      <a:pt x="105053" y="65658"/>
                    </a:cubicBezTo>
                    <a:lnTo>
                      <a:pt x="105053" y="39395"/>
                    </a:lnTo>
                    <a:cubicBezTo>
                      <a:pt x="105053" y="17299"/>
                      <a:pt x="81983" y="0"/>
                      <a:pt x="52526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4D8C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</p:grpSp>
      <p:grpSp>
        <p:nvGrpSpPr>
          <p:cNvPr id="900" name="Группа 899">
            <a:extLst>
              <a:ext uri="{FF2B5EF4-FFF2-40B4-BE49-F238E27FC236}">
                <a16:creationId xmlns:a16="http://schemas.microsoft.com/office/drawing/2014/main" id="{C571FB79-1D05-DA94-5EE0-0676E51968CE}"/>
              </a:ext>
            </a:extLst>
          </p:cNvPr>
          <p:cNvGrpSpPr/>
          <p:nvPr/>
        </p:nvGrpSpPr>
        <p:grpSpPr>
          <a:xfrm>
            <a:off x="512065" y="7991589"/>
            <a:ext cx="1509897" cy="210105"/>
            <a:chOff x="512065" y="7731015"/>
            <a:chExt cx="1509897" cy="210105"/>
          </a:xfrm>
          <a:solidFill>
            <a:srgbClr val="4D8CB9"/>
          </a:solidFill>
        </p:grpSpPr>
        <p:grpSp>
          <p:nvGrpSpPr>
            <p:cNvPr id="901" name="Группа 900">
              <a:extLst>
                <a:ext uri="{FF2B5EF4-FFF2-40B4-BE49-F238E27FC236}">
                  <a16:creationId xmlns:a16="http://schemas.microsoft.com/office/drawing/2014/main" id="{C8F94B5A-DD7E-8B9B-9578-5FA9997EA67B}"/>
                </a:ext>
              </a:extLst>
            </p:cNvPr>
            <p:cNvGrpSpPr/>
            <p:nvPr/>
          </p:nvGrpSpPr>
          <p:grpSpPr>
            <a:xfrm>
              <a:off x="512065" y="7731015"/>
              <a:ext cx="105052" cy="210105"/>
              <a:chOff x="518151" y="6424823"/>
              <a:chExt cx="105052" cy="210105"/>
            </a:xfrm>
            <a:grpFill/>
          </p:grpSpPr>
          <p:sp>
            <p:nvSpPr>
              <p:cNvPr id="929" name="Полилиния: фигура 928">
                <a:extLst>
                  <a:ext uri="{FF2B5EF4-FFF2-40B4-BE49-F238E27FC236}">
                    <a16:creationId xmlns:a16="http://schemas.microsoft.com/office/drawing/2014/main" id="{A9A8A13D-A049-1BE1-7883-EB397AAF88EC}"/>
                  </a:ext>
                </a:extLst>
              </p:cNvPr>
              <p:cNvSpPr/>
              <p:nvPr/>
            </p:nvSpPr>
            <p:spPr>
              <a:xfrm>
                <a:off x="544416" y="6424823"/>
                <a:ext cx="52526" cy="52526"/>
              </a:xfrm>
              <a:custGeom>
                <a:avLst/>
                <a:gdLst>
                  <a:gd name="connsiteX0" fmla="*/ 26263 w 52526"/>
                  <a:gd name="connsiteY0" fmla="*/ 52526 h 52526"/>
                  <a:gd name="connsiteX1" fmla="*/ 52527 w 52526"/>
                  <a:gd name="connsiteY1" fmla="*/ 26263 h 52526"/>
                  <a:gd name="connsiteX2" fmla="*/ 26263 w 52526"/>
                  <a:gd name="connsiteY2" fmla="*/ 0 h 52526"/>
                  <a:gd name="connsiteX3" fmla="*/ 0 w 52526"/>
                  <a:gd name="connsiteY3" fmla="*/ 26263 h 52526"/>
                  <a:gd name="connsiteX4" fmla="*/ 26263 w 52526"/>
                  <a:gd name="connsiteY4" fmla="*/ 52526 h 5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26" h="52526">
                    <a:moveTo>
                      <a:pt x="26263" y="52526"/>
                    </a:moveTo>
                    <a:cubicBezTo>
                      <a:pt x="40780" y="52526"/>
                      <a:pt x="52527" y="40780"/>
                      <a:pt x="52527" y="26263"/>
                    </a:cubicBezTo>
                    <a:cubicBezTo>
                      <a:pt x="52527" y="11747"/>
                      <a:pt x="40780" y="0"/>
                      <a:pt x="26263" y="0"/>
                    </a:cubicBezTo>
                    <a:cubicBezTo>
                      <a:pt x="11747" y="0"/>
                      <a:pt x="0" y="11747"/>
                      <a:pt x="0" y="26263"/>
                    </a:cubicBezTo>
                    <a:cubicBezTo>
                      <a:pt x="0" y="40780"/>
                      <a:pt x="11747" y="52526"/>
                      <a:pt x="26263" y="52526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4D8C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930" name="Полилиния: фигура 929">
                <a:extLst>
                  <a:ext uri="{FF2B5EF4-FFF2-40B4-BE49-F238E27FC236}">
                    <a16:creationId xmlns:a16="http://schemas.microsoft.com/office/drawing/2014/main" id="{487C988A-38CC-CF70-BF93-403659320711}"/>
                  </a:ext>
                </a:extLst>
              </p:cNvPr>
              <p:cNvSpPr/>
              <p:nvPr/>
            </p:nvSpPr>
            <p:spPr>
              <a:xfrm>
                <a:off x="518151" y="6490481"/>
                <a:ext cx="105052" cy="144447"/>
              </a:xfrm>
              <a:custGeom>
                <a:avLst/>
                <a:gdLst>
                  <a:gd name="connsiteX0" fmla="*/ 52526 w 105052"/>
                  <a:gd name="connsiteY0" fmla="*/ 0 h 144447"/>
                  <a:gd name="connsiteX1" fmla="*/ 0 w 105052"/>
                  <a:gd name="connsiteY1" fmla="*/ 39395 h 144447"/>
                  <a:gd name="connsiteX2" fmla="*/ 0 w 105052"/>
                  <a:gd name="connsiteY2" fmla="*/ 65658 h 144447"/>
                  <a:gd name="connsiteX3" fmla="*/ 13132 w 105052"/>
                  <a:gd name="connsiteY3" fmla="*/ 78790 h 144447"/>
                  <a:gd name="connsiteX4" fmla="*/ 26263 w 105052"/>
                  <a:gd name="connsiteY4" fmla="*/ 78790 h 144447"/>
                  <a:gd name="connsiteX5" fmla="*/ 26263 w 105052"/>
                  <a:gd name="connsiteY5" fmla="*/ 131316 h 144447"/>
                  <a:gd name="connsiteX6" fmla="*/ 39395 w 105052"/>
                  <a:gd name="connsiteY6" fmla="*/ 144447 h 144447"/>
                  <a:gd name="connsiteX7" fmla="*/ 65658 w 105052"/>
                  <a:gd name="connsiteY7" fmla="*/ 144447 h 144447"/>
                  <a:gd name="connsiteX8" fmla="*/ 78790 w 105052"/>
                  <a:gd name="connsiteY8" fmla="*/ 131316 h 144447"/>
                  <a:gd name="connsiteX9" fmla="*/ 78790 w 105052"/>
                  <a:gd name="connsiteY9" fmla="*/ 78790 h 144447"/>
                  <a:gd name="connsiteX10" fmla="*/ 91921 w 105052"/>
                  <a:gd name="connsiteY10" fmla="*/ 78790 h 144447"/>
                  <a:gd name="connsiteX11" fmla="*/ 105053 w 105052"/>
                  <a:gd name="connsiteY11" fmla="*/ 65658 h 144447"/>
                  <a:gd name="connsiteX12" fmla="*/ 105053 w 105052"/>
                  <a:gd name="connsiteY12" fmla="*/ 39395 h 144447"/>
                  <a:gd name="connsiteX13" fmla="*/ 52526 w 105052"/>
                  <a:gd name="connsiteY13" fmla="*/ 0 h 14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052" h="144447">
                    <a:moveTo>
                      <a:pt x="52526" y="0"/>
                    </a:moveTo>
                    <a:cubicBezTo>
                      <a:pt x="23070" y="0"/>
                      <a:pt x="0" y="17299"/>
                      <a:pt x="0" y="39395"/>
                    </a:cubicBezTo>
                    <a:lnTo>
                      <a:pt x="0" y="65658"/>
                    </a:lnTo>
                    <a:cubicBezTo>
                      <a:pt x="0" y="72916"/>
                      <a:pt x="5874" y="78790"/>
                      <a:pt x="13132" y="78790"/>
                    </a:cubicBezTo>
                    <a:lnTo>
                      <a:pt x="26263" y="78790"/>
                    </a:lnTo>
                    <a:lnTo>
                      <a:pt x="26263" y="131316"/>
                    </a:lnTo>
                    <a:cubicBezTo>
                      <a:pt x="26263" y="138574"/>
                      <a:pt x="32137" y="144447"/>
                      <a:pt x="39395" y="144447"/>
                    </a:cubicBezTo>
                    <a:lnTo>
                      <a:pt x="65658" y="144447"/>
                    </a:lnTo>
                    <a:cubicBezTo>
                      <a:pt x="72917" y="144447"/>
                      <a:pt x="78790" y="138574"/>
                      <a:pt x="78790" y="131316"/>
                    </a:cubicBezTo>
                    <a:lnTo>
                      <a:pt x="78790" y="78790"/>
                    </a:lnTo>
                    <a:lnTo>
                      <a:pt x="91921" y="78790"/>
                    </a:lnTo>
                    <a:cubicBezTo>
                      <a:pt x="99180" y="78790"/>
                      <a:pt x="105053" y="72916"/>
                      <a:pt x="105053" y="65658"/>
                    </a:cubicBezTo>
                    <a:lnTo>
                      <a:pt x="105053" y="39395"/>
                    </a:lnTo>
                    <a:cubicBezTo>
                      <a:pt x="105053" y="17299"/>
                      <a:pt x="81983" y="0"/>
                      <a:pt x="52526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4D8C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902" name="Группа 901">
              <a:extLst>
                <a:ext uri="{FF2B5EF4-FFF2-40B4-BE49-F238E27FC236}">
                  <a16:creationId xmlns:a16="http://schemas.microsoft.com/office/drawing/2014/main" id="{F30D68E5-514A-3307-BBE7-22EDAA9827C4}"/>
                </a:ext>
              </a:extLst>
            </p:cNvPr>
            <p:cNvGrpSpPr/>
            <p:nvPr/>
          </p:nvGrpSpPr>
          <p:grpSpPr>
            <a:xfrm>
              <a:off x="668159" y="7731015"/>
              <a:ext cx="105052" cy="210105"/>
              <a:chOff x="674245" y="6424823"/>
              <a:chExt cx="105052" cy="210105"/>
            </a:xfrm>
            <a:grpFill/>
          </p:grpSpPr>
          <p:sp>
            <p:nvSpPr>
              <p:cNvPr id="927" name="Полилиния: фигура 926">
                <a:extLst>
                  <a:ext uri="{FF2B5EF4-FFF2-40B4-BE49-F238E27FC236}">
                    <a16:creationId xmlns:a16="http://schemas.microsoft.com/office/drawing/2014/main" id="{5137184B-6421-DD26-5D6A-FEB8EA141903}"/>
                  </a:ext>
                </a:extLst>
              </p:cNvPr>
              <p:cNvSpPr/>
              <p:nvPr/>
            </p:nvSpPr>
            <p:spPr>
              <a:xfrm>
                <a:off x="700510" y="6424823"/>
                <a:ext cx="52526" cy="52526"/>
              </a:xfrm>
              <a:custGeom>
                <a:avLst/>
                <a:gdLst>
                  <a:gd name="connsiteX0" fmla="*/ 26263 w 52526"/>
                  <a:gd name="connsiteY0" fmla="*/ 52526 h 52526"/>
                  <a:gd name="connsiteX1" fmla="*/ 52527 w 52526"/>
                  <a:gd name="connsiteY1" fmla="*/ 26263 h 52526"/>
                  <a:gd name="connsiteX2" fmla="*/ 26263 w 52526"/>
                  <a:gd name="connsiteY2" fmla="*/ 0 h 52526"/>
                  <a:gd name="connsiteX3" fmla="*/ 0 w 52526"/>
                  <a:gd name="connsiteY3" fmla="*/ 26263 h 52526"/>
                  <a:gd name="connsiteX4" fmla="*/ 26263 w 52526"/>
                  <a:gd name="connsiteY4" fmla="*/ 52526 h 5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26" h="52526">
                    <a:moveTo>
                      <a:pt x="26263" y="52526"/>
                    </a:moveTo>
                    <a:cubicBezTo>
                      <a:pt x="40780" y="52526"/>
                      <a:pt x="52527" y="40780"/>
                      <a:pt x="52527" y="26263"/>
                    </a:cubicBezTo>
                    <a:cubicBezTo>
                      <a:pt x="52527" y="11747"/>
                      <a:pt x="40780" y="0"/>
                      <a:pt x="26263" y="0"/>
                    </a:cubicBezTo>
                    <a:cubicBezTo>
                      <a:pt x="11747" y="0"/>
                      <a:pt x="0" y="11747"/>
                      <a:pt x="0" y="26263"/>
                    </a:cubicBezTo>
                    <a:cubicBezTo>
                      <a:pt x="0" y="40780"/>
                      <a:pt x="11747" y="52526"/>
                      <a:pt x="26263" y="52526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4D8C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928" name="Полилиния: фигура 927">
                <a:extLst>
                  <a:ext uri="{FF2B5EF4-FFF2-40B4-BE49-F238E27FC236}">
                    <a16:creationId xmlns:a16="http://schemas.microsoft.com/office/drawing/2014/main" id="{6A769CFF-E1BB-7AF1-D710-575BF3008BDA}"/>
                  </a:ext>
                </a:extLst>
              </p:cNvPr>
              <p:cNvSpPr/>
              <p:nvPr/>
            </p:nvSpPr>
            <p:spPr>
              <a:xfrm>
                <a:off x="674245" y="6490481"/>
                <a:ext cx="105052" cy="144447"/>
              </a:xfrm>
              <a:custGeom>
                <a:avLst/>
                <a:gdLst>
                  <a:gd name="connsiteX0" fmla="*/ 52526 w 105052"/>
                  <a:gd name="connsiteY0" fmla="*/ 0 h 144447"/>
                  <a:gd name="connsiteX1" fmla="*/ 0 w 105052"/>
                  <a:gd name="connsiteY1" fmla="*/ 39395 h 144447"/>
                  <a:gd name="connsiteX2" fmla="*/ 0 w 105052"/>
                  <a:gd name="connsiteY2" fmla="*/ 65658 h 144447"/>
                  <a:gd name="connsiteX3" fmla="*/ 13132 w 105052"/>
                  <a:gd name="connsiteY3" fmla="*/ 78790 h 144447"/>
                  <a:gd name="connsiteX4" fmla="*/ 26263 w 105052"/>
                  <a:gd name="connsiteY4" fmla="*/ 78790 h 144447"/>
                  <a:gd name="connsiteX5" fmla="*/ 26263 w 105052"/>
                  <a:gd name="connsiteY5" fmla="*/ 131316 h 144447"/>
                  <a:gd name="connsiteX6" fmla="*/ 39395 w 105052"/>
                  <a:gd name="connsiteY6" fmla="*/ 144447 h 144447"/>
                  <a:gd name="connsiteX7" fmla="*/ 65658 w 105052"/>
                  <a:gd name="connsiteY7" fmla="*/ 144447 h 144447"/>
                  <a:gd name="connsiteX8" fmla="*/ 78790 w 105052"/>
                  <a:gd name="connsiteY8" fmla="*/ 131316 h 144447"/>
                  <a:gd name="connsiteX9" fmla="*/ 78790 w 105052"/>
                  <a:gd name="connsiteY9" fmla="*/ 78790 h 144447"/>
                  <a:gd name="connsiteX10" fmla="*/ 91921 w 105052"/>
                  <a:gd name="connsiteY10" fmla="*/ 78790 h 144447"/>
                  <a:gd name="connsiteX11" fmla="*/ 105053 w 105052"/>
                  <a:gd name="connsiteY11" fmla="*/ 65658 h 144447"/>
                  <a:gd name="connsiteX12" fmla="*/ 105053 w 105052"/>
                  <a:gd name="connsiteY12" fmla="*/ 39395 h 144447"/>
                  <a:gd name="connsiteX13" fmla="*/ 52526 w 105052"/>
                  <a:gd name="connsiteY13" fmla="*/ 0 h 14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052" h="144447">
                    <a:moveTo>
                      <a:pt x="52526" y="0"/>
                    </a:moveTo>
                    <a:cubicBezTo>
                      <a:pt x="23070" y="0"/>
                      <a:pt x="0" y="17299"/>
                      <a:pt x="0" y="39395"/>
                    </a:cubicBezTo>
                    <a:lnTo>
                      <a:pt x="0" y="65658"/>
                    </a:lnTo>
                    <a:cubicBezTo>
                      <a:pt x="0" y="72916"/>
                      <a:pt x="5874" y="78790"/>
                      <a:pt x="13132" y="78790"/>
                    </a:cubicBezTo>
                    <a:lnTo>
                      <a:pt x="26263" y="78790"/>
                    </a:lnTo>
                    <a:lnTo>
                      <a:pt x="26263" y="131316"/>
                    </a:lnTo>
                    <a:cubicBezTo>
                      <a:pt x="26263" y="138574"/>
                      <a:pt x="32137" y="144447"/>
                      <a:pt x="39395" y="144447"/>
                    </a:cubicBezTo>
                    <a:lnTo>
                      <a:pt x="65658" y="144447"/>
                    </a:lnTo>
                    <a:cubicBezTo>
                      <a:pt x="72917" y="144447"/>
                      <a:pt x="78790" y="138574"/>
                      <a:pt x="78790" y="131316"/>
                    </a:cubicBezTo>
                    <a:lnTo>
                      <a:pt x="78790" y="78790"/>
                    </a:lnTo>
                    <a:lnTo>
                      <a:pt x="91921" y="78790"/>
                    </a:lnTo>
                    <a:cubicBezTo>
                      <a:pt x="99180" y="78790"/>
                      <a:pt x="105053" y="72916"/>
                      <a:pt x="105053" y="65658"/>
                    </a:cubicBezTo>
                    <a:lnTo>
                      <a:pt x="105053" y="39395"/>
                    </a:lnTo>
                    <a:cubicBezTo>
                      <a:pt x="105053" y="17299"/>
                      <a:pt x="81983" y="0"/>
                      <a:pt x="52526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4D8C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903" name="Группа 902">
              <a:extLst>
                <a:ext uri="{FF2B5EF4-FFF2-40B4-BE49-F238E27FC236}">
                  <a16:creationId xmlns:a16="http://schemas.microsoft.com/office/drawing/2014/main" id="{0AD9BB54-CDFF-4B5E-A85F-5F40C09F7831}"/>
                </a:ext>
              </a:extLst>
            </p:cNvPr>
            <p:cNvGrpSpPr/>
            <p:nvPr/>
          </p:nvGrpSpPr>
          <p:grpSpPr>
            <a:xfrm>
              <a:off x="824253" y="7731015"/>
              <a:ext cx="105052" cy="210105"/>
              <a:chOff x="830339" y="6424823"/>
              <a:chExt cx="105052" cy="210105"/>
            </a:xfrm>
            <a:grpFill/>
          </p:grpSpPr>
          <p:sp>
            <p:nvSpPr>
              <p:cNvPr id="925" name="Полилиния: фигура 924">
                <a:extLst>
                  <a:ext uri="{FF2B5EF4-FFF2-40B4-BE49-F238E27FC236}">
                    <a16:creationId xmlns:a16="http://schemas.microsoft.com/office/drawing/2014/main" id="{9F49571E-D2DE-AF9B-E75C-E0C9DF53A3DC}"/>
                  </a:ext>
                </a:extLst>
              </p:cNvPr>
              <p:cNvSpPr/>
              <p:nvPr/>
            </p:nvSpPr>
            <p:spPr>
              <a:xfrm>
                <a:off x="856604" y="6424823"/>
                <a:ext cx="52526" cy="52526"/>
              </a:xfrm>
              <a:custGeom>
                <a:avLst/>
                <a:gdLst>
                  <a:gd name="connsiteX0" fmla="*/ 26263 w 52526"/>
                  <a:gd name="connsiteY0" fmla="*/ 52526 h 52526"/>
                  <a:gd name="connsiteX1" fmla="*/ 52527 w 52526"/>
                  <a:gd name="connsiteY1" fmla="*/ 26263 h 52526"/>
                  <a:gd name="connsiteX2" fmla="*/ 26263 w 52526"/>
                  <a:gd name="connsiteY2" fmla="*/ 0 h 52526"/>
                  <a:gd name="connsiteX3" fmla="*/ 0 w 52526"/>
                  <a:gd name="connsiteY3" fmla="*/ 26263 h 52526"/>
                  <a:gd name="connsiteX4" fmla="*/ 26263 w 52526"/>
                  <a:gd name="connsiteY4" fmla="*/ 52526 h 5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26" h="52526">
                    <a:moveTo>
                      <a:pt x="26263" y="52526"/>
                    </a:moveTo>
                    <a:cubicBezTo>
                      <a:pt x="40780" y="52526"/>
                      <a:pt x="52527" y="40780"/>
                      <a:pt x="52527" y="26263"/>
                    </a:cubicBezTo>
                    <a:cubicBezTo>
                      <a:pt x="52527" y="11747"/>
                      <a:pt x="40780" y="0"/>
                      <a:pt x="26263" y="0"/>
                    </a:cubicBezTo>
                    <a:cubicBezTo>
                      <a:pt x="11747" y="0"/>
                      <a:pt x="0" y="11747"/>
                      <a:pt x="0" y="26263"/>
                    </a:cubicBezTo>
                    <a:cubicBezTo>
                      <a:pt x="0" y="40780"/>
                      <a:pt x="11747" y="52526"/>
                      <a:pt x="26263" y="52526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4D8C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926" name="Полилиния: фигура 925">
                <a:extLst>
                  <a:ext uri="{FF2B5EF4-FFF2-40B4-BE49-F238E27FC236}">
                    <a16:creationId xmlns:a16="http://schemas.microsoft.com/office/drawing/2014/main" id="{6C42D2FE-DBDC-3A9B-44C0-17E8DD1465D6}"/>
                  </a:ext>
                </a:extLst>
              </p:cNvPr>
              <p:cNvSpPr/>
              <p:nvPr/>
            </p:nvSpPr>
            <p:spPr>
              <a:xfrm>
                <a:off x="830339" y="6490481"/>
                <a:ext cx="105052" cy="144447"/>
              </a:xfrm>
              <a:custGeom>
                <a:avLst/>
                <a:gdLst>
                  <a:gd name="connsiteX0" fmla="*/ 52526 w 105052"/>
                  <a:gd name="connsiteY0" fmla="*/ 0 h 144447"/>
                  <a:gd name="connsiteX1" fmla="*/ 0 w 105052"/>
                  <a:gd name="connsiteY1" fmla="*/ 39395 h 144447"/>
                  <a:gd name="connsiteX2" fmla="*/ 0 w 105052"/>
                  <a:gd name="connsiteY2" fmla="*/ 65658 h 144447"/>
                  <a:gd name="connsiteX3" fmla="*/ 13132 w 105052"/>
                  <a:gd name="connsiteY3" fmla="*/ 78790 h 144447"/>
                  <a:gd name="connsiteX4" fmla="*/ 26263 w 105052"/>
                  <a:gd name="connsiteY4" fmla="*/ 78790 h 144447"/>
                  <a:gd name="connsiteX5" fmla="*/ 26263 w 105052"/>
                  <a:gd name="connsiteY5" fmla="*/ 131316 h 144447"/>
                  <a:gd name="connsiteX6" fmla="*/ 39395 w 105052"/>
                  <a:gd name="connsiteY6" fmla="*/ 144447 h 144447"/>
                  <a:gd name="connsiteX7" fmla="*/ 65658 w 105052"/>
                  <a:gd name="connsiteY7" fmla="*/ 144447 h 144447"/>
                  <a:gd name="connsiteX8" fmla="*/ 78790 w 105052"/>
                  <a:gd name="connsiteY8" fmla="*/ 131316 h 144447"/>
                  <a:gd name="connsiteX9" fmla="*/ 78790 w 105052"/>
                  <a:gd name="connsiteY9" fmla="*/ 78790 h 144447"/>
                  <a:gd name="connsiteX10" fmla="*/ 91921 w 105052"/>
                  <a:gd name="connsiteY10" fmla="*/ 78790 h 144447"/>
                  <a:gd name="connsiteX11" fmla="*/ 105053 w 105052"/>
                  <a:gd name="connsiteY11" fmla="*/ 65658 h 144447"/>
                  <a:gd name="connsiteX12" fmla="*/ 105053 w 105052"/>
                  <a:gd name="connsiteY12" fmla="*/ 39395 h 144447"/>
                  <a:gd name="connsiteX13" fmla="*/ 52526 w 105052"/>
                  <a:gd name="connsiteY13" fmla="*/ 0 h 14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052" h="144447">
                    <a:moveTo>
                      <a:pt x="52526" y="0"/>
                    </a:moveTo>
                    <a:cubicBezTo>
                      <a:pt x="23070" y="0"/>
                      <a:pt x="0" y="17299"/>
                      <a:pt x="0" y="39395"/>
                    </a:cubicBezTo>
                    <a:lnTo>
                      <a:pt x="0" y="65658"/>
                    </a:lnTo>
                    <a:cubicBezTo>
                      <a:pt x="0" y="72916"/>
                      <a:pt x="5874" y="78790"/>
                      <a:pt x="13132" y="78790"/>
                    </a:cubicBezTo>
                    <a:lnTo>
                      <a:pt x="26263" y="78790"/>
                    </a:lnTo>
                    <a:lnTo>
                      <a:pt x="26263" y="131316"/>
                    </a:lnTo>
                    <a:cubicBezTo>
                      <a:pt x="26263" y="138574"/>
                      <a:pt x="32137" y="144447"/>
                      <a:pt x="39395" y="144447"/>
                    </a:cubicBezTo>
                    <a:lnTo>
                      <a:pt x="65658" y="144447"/>
                    </a:lnTo>
                    <a:cubicBezTo>
                      <a:pt x="72917" y="144447"/>
                      <a:pt x="78790" y="138574"/>
                      <a:pt x="78790" y="131316"/>
                    </a:cubicBezTo>
                    <a:lnTo>
                      <a:pt x="78790" y="78790"/>
                    </a:lnTo>
                    <a:lnTo>
                      <a:pt x="91921" y="78790"/>
                    </a:lnTo>
                    <a:cubicBezTo>
                      <a:pt x="99180" y="78790"/>
                      <a:pt x="105053" y="72916"/>
                      <a:pt x="105053" y="65658"/>
                    </a:cubicBezTo>
                    <a:lnTo>
                      <a:pt x="105053" y="39395"/>
                    </a:lnTo>
                    <a:cubicBezTo>
                      <a:pt x="105053" y="17299"/>
                      <a:pt x="81983" y="0"/>
                      <a:pt x="52526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4D8C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904" name="Группа 903">
              <a:extLst>
                <a:ext uri="{FF2B5EF4-FFF2-40B4-BE49-F238E27FC236}">
                  <a16:creationId xmlns:a16="http://schemas.microsoft.com/office/drawing/2014/main" id="{88C213BE-1455-DEC7-1256-1AB713503EC4}"/>
                </a:ext>
              </a:extLst>
            </p:cNvPr>
            <p:cNvGrpSpPr/>
            <p:nvPr/>
          </p:nvGrpSpPr>
          <p:grpSpPr>
            <a:xfrm>
              <a:off x="980347" y="7731015"/>
              <a:ext cx="105052" cy="210105"/>
              <a:chOff x="986433" y="6424823"/>
              <a:chExt cx="105052" cy="210105"/>
            </a:xfrm>
            <a:grpFill/>
          </p:grpSpPr>
          <p:sp>
            <p:nvSpPr>
              <p:cNvPr id="923" name="Полилиния: фигура 922">
                <a:extLst>
                  <a:ext uri="{FF2B5EF4-FFF2-40B4-BE49-F238E27FC236}">
                    <a16:creationId xmlns:a16="http://schemas.microsoft.com/office/drawing/2014/main" id="{1F78C7EC-0D07-99BF-1B24-EB9C081E3E45}"/>
                  </a:ext>
                </a:extLst>
              </p:cNvPr>
              <p:cNvSpPr/>
              <p:nvPr/>
            </p:nvSpPr>
            <p:spPr>
              <a:xfrm>
                <a:off x="1012698" y="6424823"/>
                <a:ext cx="52526" cy="52526"/>
              </a:xfrm>
              <a:custGeom>
                <a:avLst/>
                <a:gdLst>
                  <a:gd name="connsiteX0" fmla="*/ 26263 w 52526"/>
                  <a:gd name="connsiteY0" fmla="*/ 52526 h 52526"/>
                  <a:gd name="connsiteX1" fmla="*/ 52527 w 52526"/>
                  <a:gd name="connsiteY1" fmla="*/ 26263 h 52526"/>
                  <a:gd name="connsiteX2" fmla="*/ 26263 w 52526"/>
                  <a:gd name="connsiteY2" fmla="*/ 0 h 52526"/>
                  <a:gd name="connsiteX3" fmla="*/ 0 w 52526"/>
                  <a:gd name="connsiteY3" fmla="*/ 26263 h 52526"/>
                  <a:gd name="connsiteX4" fmla="*/ 26263 w 52526"/>
                  <a:gd name="connsiteY4" fmla="*/ 52526 h 5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26" h="52526">
                    <a:moveTo>
                      <a:pt x="26263" y="52526"/>
                    </a:moveTo>
                    <a:cubicBezTo>
                      <a:pt x="40780" y="52526"/>
                      <a:pt x="52527" y="40780"/>
                      <a:pt x="52527" y="26263"/>
                    </a:cubicBezTo>
                    <a:cubicBezTo>
                      <a:pt x="52527" y="11747"/>
                      <a:pt x="40780" y="0"/>
                      <a:pt x="26263" y="0"/>
                    </a:cubicBezTo>
                    <a:cubicBezTo>
                      <a:pt x="11747" y="0"/>
                      <a:pt x="0" y="11747"/>
                      <a:pt x="0" y="26263"/>
                    </a:cubicBezTo>
                    <a:cubicBezTo>
                      <a:pt x="0" y="40780"/>
                      <a:pt x="11747" y="52526"/>
                      <a:pt x="26263" y="52526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4D8C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924" name="Полилиния: фигура 923">
                <a:extLst>
                  <a:ext uri="{FF2B5EF4-FFF2-40B4-BE49-F238E27FC236}">
                    <a16:creationId xmlns:a16="http://schemas.microsoft.com/office/drawing/2014/main" id="{FA7B6895-CED2-CA4B-C055-E5965E2C9897}"/>
                  </a:ext>
                </a:extLst>
              </p:cNvPr>
              <p:cNvSpPr/>
              <p:nvPr/>
            </p:nvSpPr>
            <p:spPr>
              <a:xfrm>
                <a:off x="986433" y="6490481"/>
                <a:ext cx="105052" cy="144447"/>
              </a:xfrm>
              <a:custGeom>
                <a:avLst/>
                <a:gdLst>
                  <a:gd name="connsiteX0" fmla="*/ 52526 w 105052"/>
                  <a:gd name="connsiteY0" fmla="*/ 0 h 144447"/>
                  <a:gd name="connsiteX1" fmla="*/ 0 w 105052"/>
                  <a:gd name="connsiteY1" fmla="*/ 39395 h 144447"/>
                  <a:gd name="connsiteX2" fmla="*/ 0 w 105052"/>
                  <a:gd name="connsiteY2" fmla="*/ 65658 h 144447"/>
                  <a:gd name="connsiteX3" fmla="*/ 13132 w 105052"/>
                  <a:gd name="connsiteY3" fmla="*/ 78790 h 144447"/>
                  <a:gd name="connsiteX4" fmla="*/ 26263 w 105052"/>
                  <a:gd name="connsiteY4" fmla="*/ 78790 h 144447"/>
                  <a:gd name="connsiteX5" fmla="*/ 26263 w 105052"/>
                  <a:gd name="connsiteY5" fmla="*/ 131316 h 144447"/>
                  <a:gd name="connsiteX6" fmla="*/ 39395 w 105052"/>
                  <a:gd name="connsiteY6" fmla="*/ 144447 h 144447"/>
                  <a:gd name="connsiteX7" fmla="*/ 65658 w 105052"/>
                  <a:gd name="connsiteY7" fmla="*/ 144447 h 144447"/>
                  <a:gd name="connsiteX8" fmla="*/ 78790 w 105052"/>
                  <a:gd name="connsiteY8" fmla="*/ 131316 h 144447"/>
                  <a:gd name="connsiteX9" fmla="*/ 78790 w 105052"/>
                  <a:gd name="connsiteY9" fmla="*/ 78790 h 144447"/>
                  <a:gd name="connsiteX10" fmla="*/ 91921 w 105052"/>
                  <a:gd name="connsiteY10" fmla="*/ 78790 h 144447"/>
                  <a:gd name="connsiteX11" fmla="*/ 105053 w 105052"/>
                  <a:gd name="connsiteY11" fmla="*/ 65658 h 144447"/>
                  <a:gd name="connsiteX12" fmla="*/ 105053 w 105052"/>
                  <a:gd name="connsiteY12" fmla="*/ 39395 h 144447"/>
                  <a:gd name="connsiteX13" fmla="*/ 52526 w 105052"/>
                  <a:gd name="connsiteY13" fmla="*/ 0 h 14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052" h="144447">
                    <a:moveTo>
                      <a:pt x="52526" y="0"/>
                    </a:moveTo>
                    <a:cubicBezTo>
                      <a:pt x="23070" y="0"/>
                      <a:pt x="0" y="17299"/>
                      <a:pt x="0" y="39395"/>
                    </a:cubicBezTo>
                    <a:lnTo>
                      <a:pt x="0" y="65658"/>
                    </a:lnTo>
                    <a:cubicBezTo>
                      <a:pt x="0" y="72916"/>
                      <a:pt x="5874" y="78790"/>
                      <a:pt x="13132" y="78790"/>
                    </a:cubicBezTo>
                    <a:lnTo>
                      <a:pt x="26263" y="78790"/>
                    </a:lnTo>
                    <a:lnTo>
                      <a:pt x="26263" y="131316"/>
                    </a:lnTo>
                    <a:cubicBezTo>
                      <a:pt x="26263" y="138574"/>
                      <a:pt x="32137" y="144447"/>
                      <a:pt x="39395" y="144447"/>
                    </a:cubicBezTo>
                    <a:lnTo>
                      <a:pt x="65658" y="144447"/>
                    </a:lnTo>
                    <a:cubicBezTo>
                      <a:pt x="72917" y="144447"/>
                      <a:pt x="78790" y="138574"/>
                      <a:pt x="78790" y="131316"/>
                    </a:cubicBezTo>
                    <a:lnTo>
                      <a:pt x="78790" y="78790"/>
                    </a:lnTo>
                    <a:lnTo>
                      <a:pt x="91921" y="78790"/>
                    </a:lnTo>
                    <a:cubicBezTo>
                      <a:pt x="99180" y="78790"/>
                      <a:pt x="105053" y="72916"/>
                      <a:pt x="105053" y="65658"/>
                    </a:cubicBezTo>
                    <a:lnTo>
                      <a:pt x="105053" y="39395"/>
                    </a:lnTo>
                    <a:cubicBezTo>
                      <a:pt x="105053" y="17299"/>
                      <a:pt x="81983" y="0"/>
                      <a:pt x="52526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4D8C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905" name="Группа 904">
              <a:extLst>
                <a:ext uri="{FF2B5EF4-FFF2-40B4-BE49-F238E27FC236}">
                  <a16:creationId xmlns:a16="http://schemas.microsoft.com/office/drawing/2014/main" id="{9713D2ED-17CB-5198-325D-23E18CEDF6C2}"/>
                </a:ext>
              </a:extLst>
            </p:cNvPr>
            <p:cNvGrpSpPr/>
            <p:nvPr/>
          </p:nvGrpSpPr>
          <p:grpSpPr>
            <a:xfrm>
              <a:off x="1136441" y="7731015"/>
              <a:ext cx="105052" cy="210105"/>
              <a:chOff x="1142527" y="6424823"/>
              <a:chExt cx="105052" cy="210105"/>
            </a:xfrm>
            <a:grpFill/>
          </p:grpSpPr>
          <p:sp>
            <p:nvSpPr>
              <p:cNvPr id="921" name="Полилиния: фигура 920">
                <a:extLst>
                  <a:ext uri="{FF2B5EF4-FFF2-40B4-BE49-F238E27FC236}">
                    <a16:creationId xmlns:a16="http://schemas.microsoft.com/office/drawing/2014/main" id="{DE5AA6DF-CB0A-1A96-22DE-37BF9A71BF8E}"/>
                  </a:ext>
                </a:extLst>
              </p:cNvPr>
              <p:cNvSpPr/>
              <p:nvPr/>
            </p:nvSpPr>
            <p:spPr>
              <a:xfrm>
                <a:off x="1168792" y="6424823"/>
                <a:ext cx="52526" cy="52526"/>
              </a:xfrm>
              <a:custGeom>
                <a:avLst/>
                <a:gdLst>
                  <a:gd name="connsiteX0" fmla="*/ 26263 w 52526"/>
                  <a:gd name="connsiteY0" fmla="*/ 52526 h 52526"/>
                  <a:gd name="connsiteX1" fmla="*/ 52527 w 52526"/>
                  <a:gd name="connsiteY1" fmla="*/ 26263 h 52526"/>
                  <a:gd name="connsiteX2" fmla="*/ 26263 w 52526"/>
                  <a:gd name="connsiteY2" fmla="*/ 0 h 52526"/>
                  <a:gd name="connsiteX3" fmla="*/ 0 w 52526"/>
                  <a:gd name="connsiteY3" fmla="*/ 26263 h 52526"/>
                  <a:gd name="connsiteX4" fmla="*/ 26263 w 52526"/>
                  <a:gd name="connsiteY4" fmla="*/ 52526 h 5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26" h="52526">
                    <a:moveTo>
                      <a:pt x="26263" y="52526"/>
                    </a:moveTo>
                    <a:cubicBezTo>
                      <a:pt x="40780" y="52526"/>
                      <a:pt x="52527" y="40780"/>
                      <a:pt x="52527" y="26263"/>
                    </a:cubicBezTo>
                    <a:cubicBezTo>
                      <a:pt x="52527" y="11747"/>
                      <a:pt x="40780" y="0"/>
                      <a:pt x="26263" y="0"/>
                    </a:cubicBezTo>
                    <a:cubicBezTo>
                      <a:pt x="11747" y="0"/>
                      <a:pt x="0" y="11747"/>
                      <a:pt x="0" y="26263"/>
                    </a:cubicBezTo>
                    <a:cubicBezTo>
                      <a:pt x="0" y="40780"/>
                      <a:pt x="11747" y="52526"/>
                      <a:pt x="26263" y="52526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4D8C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922" name="Полилиния: фигура 921">
                <a:extLst>
                  <a:ext uri="{FF2B5EF4-FFF2-40B4-BE49-F238E27FC236}">
                    <a16:creationId xmlns:a16="http://schemas.microsoft.com/office/drawing/2014/main" id="{75C44A88-2938-EF0E-C55E-3394357A2695}"/>
                  </a:ext>
                </a:extLst>
              </p:cNvPr>
              <p:cNvSpPr/>
              <p:nvPr/>
            </p:nvSpPr>
            <p:spPr>
              <a:xfrm>
                <a:off x="1142527" y="6490481"/>
                <a:ext cx="105052" cy="144447"/>
              </a:xfrm>
              <a:custGeom>
                <a:avLst/>
                <a:gdLst>
                  <a:gd name="connsiteX0" fmla="*/ 52526 w 105052"/>
                  <a:gd name="connsiteY0" fmla="*/ 0 h 144447"/>
                  <a:gd name="connsiteX1" fmla="*/ 0 w 105052"/>
                  <a:gd name="connsiteY1" fmla="*/ 39395 h 144447"/>
                  <a:gd name="connsiteX2" fmla="*/ 0 w 105052"/>
                  <a:gd name="connsiteY2" fmla="*/ 65658 h 144447"/>
                  <a:gd name="connsiteX3" fmla="*/ 13132 w 105052"/>
                  <a:gd name="connsiteY3" fmla="*/ 78790 h 144447"/>
                  <a:gd name="connsiteX4" fmla="*/ 26263 w 105052"/>
                  <a:gd name="connsiteY4" fmla="*/ 78790 h 144447"/>
                  <a:gd name="connsiteX5" fmla="*/ 26263 w 105052"/>
                  <a:gd name="connsiteY5" fmla="*/ 131316 h 144447"/>
                  <a:gd name="connsiteX6" fmla="*/ 39395 w 105052"/>
                  <a:gd name="connsiteY6" fmla="*/ 144447 h 144447"/>
                  <a:gd name="connsiteX7" fmla="*/ 65658 w 105052"/>
                  <a:gd name="connsiteY7" fmla="*/ 144447 h 144447"/>
                  <a:gd name="connsiteX8" fmla="*/ 78790 w 105052"/>
                  <a:gd name="connsiteY8" fmla="*/ 131316 h 144447"/>
                  <a:gd name="connsiteX9" fmla="*/ 78790 w 105052"/>
                  <a:gd name="connsiteY9" fmla="*/ 78790 h 144447"/>
                  <a:gd name="connsiteX10" fmla="*/ 91921 w 105052"/>
                  <a:gd name="connsiteY10" fmla="*/ 78790 h 144447"/>
                  <a:gd name="connsiteX11" fmla="*/ 105053 w 105052"/>
                  <a:gd name="connsiteY11" fmla="*/ 65658 h 144447"/>
                  <a:gd name="connsiteX12" fmla="*/ 105053 w 105052"/>
                  <a:gd name="connsiteY12" fmla="*/ 39395 h 144447"/>
                  <a:gd name="connsiteX13" fmla="*/ 52526 w 105052"/>
                  <a:gd name="connsiteY13" fmla="*/ 0 h 14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052" h="144447">
                    <a:moveTo>
                      <a:pt x="52526" y="0"/>
                    </a:moveTo>
                    <a:cubicBezTo>
                      <a:pt x="23070" y="0"/>
                      <a:pt x="0" y="17299"/>
                      <a:pt x="0" y="39395"/>
                    </a:cubicBezTo>
                    <a:lnTo>
                      <a:pt x="0" y="65658"/>
                    </a:lnTo>
                    <a:cubicBezTo>
                      <a:pt x="0" y="72916"/>
                      <a:pt x="5874" y="78790"/>
                      <a:pt x="13132" y="78790"/>
                    </a:cubicBezTo>
                    <a:lnTo>
                      <a:pt x="26263" y="78790"/>
                    </a:lnTo>
                    <a:lnTo>
                      <a:pt x="26263" y="131316"/>
                    </a:lnTo>
                    <a:cubicBezTo>
                      <a:pt x="26263" y="138574"/>
                      <a:pt x="32137" y="144447"/>
                      <a:pt x="39395" y="144447"/>
                    </a:cubicBezTo>
                    <a:lnTo>
                      <a:pt x="65658" y="144447"/>
                    </a:lnTo>
                    <a:cubicBezTo>
                      <a:pt x="72917" y="144447"/>
                      <a:pt x="78790" y="138574"/>
                      <a:pt x="78790" y="131316"/>
                    </a:cubicBezTo>
                    <a:lnTo>
                      <a:pt x="78790" y="78790"/>
                    </a:lnTo>
                    <a:lnTo>
                      <a:pt x="91921" y="78790"/>
                    </a:lnTo>
                    <a:cubicBezTo>
                      <a:pt x="99180" y="78790"/>
                      <a:pt x="105053" y="72916"/>
                      <a:pt x="105053" y="65658"/>
                    </a:cubicBezTo>
                    <a:lnTo>
                      <a:pt x="105053" y="39395"/>
                    </a:lnTo>
                    <a:cubicBezTo>
                      <a:pt x="105053" y="17299"/>
                      <a:pt x="81983" y="0"/>
                      <a:pt x="52526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4D8C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906" name="Группа 905">
              <a:extLst>
                <a:ext uri="{FF2B5EF4-FFF2-40B4-BE49-F238E27FC236}">
                  <a16:creationId xmlns:a16="http://schemas.microsoft.com/office/drawing/2014/main" id="{6DD672CE-54DA-F75C-B7FE-F535615A2F2C}"/>
                </a:ext>
              </a:extLst>
            </p:cNvPr>
            <p:cNvGrpSpPr/>
            <p:nvPr/>
          </p:nvGrpSpPr>
          <p:grpSpPr>
            <a:xfrm>
              <a:off x="1292535" y="7731015"/>
              <a:ext cx="105052" cy="210105"/>
              <a:chOff x="1298621" y="6424823"/>
              <a:chExt cx="105052" cy="210105"/>
            </a:xfrm>
            <a:grpFill/>
          </p:grpSpPr>
          <p:sp>
            <p:nvSpPr>
              <p:cNvPr id="919" name="Полилиния: фигура 918">
                <a:extLst>
                  <a:ext uri="{FF2B5EF4-FFF2-40B4-BE49-F238E27FC236}">
                    <a16:creationId xmlns:a16="http://schemas.microsoft.com/office/drawing/2014/main" id="{E8390820-FC6A-0CE6-E8F7-A7435340BB06}"/>
                  </a:ext>
                </a:extLst>
              </p:cNvPr>
              <p:cNvSpPr/>
              <p:nvPr/>
            </p:nvSpPr>
            <p:spPr>
              <a:xfrm>
                <a:off x="1324886" y="6424823"/>
                <a:ext cx="52526" cy="52526"/>
              </a:xfrm>
              <a:custGeom>
                <a:avLst/>
                <a:gdLst>
                  <a:gd name="connsiteX0" fmla="*/ 26263 w 52526"/>
                  <a:gd name="connsiteY0" fmla="*/ 52526 h 52526"/>
                  <a:gd name="connsiteX1" fmla="*/ 52527 w 52526"/>
                  <a:gd name="connsiteY1" fmla="*/ 26263 h 52526"/>
                  <a:gd name="connsiteX2" fmla="*/ 26263 w 52526"/>
                  <a:gd name="connsiteY2" fmla="*/ 0 h 52526"/>
                  <a:gd name="connsiteX3" fmla="*/ 0 w 52526"/>
                  <a:gd name="connsiteY3" fmla="*/ 26263 h 52526"/>
                  <a:gd name="connsiteX4" fmla="*/ 26263 w 52526"/>
                  <a:gd name="connsiteY4" fmla="*/ 52526 h 5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26" h="52526">
                    <a:moveTo>
                      <a:pt x="26263" y="52526"/>
                    </a:moveTo>
                    <a:cubicBezTo>
                      <a:pt x="40780" y="52526"/>
                      <a:pt x="52527" y="40780"/>
                      <a:pt x="52527" y="26263"/>
                    </a:cubicBezTo>
                    <a:cubicBezTo>
                      <a:pt x="52527" y="11747"/>
                      <a:pt x="40780" y="0"/>
                      <a:pt x="26263" y="0"/>
                    </a:cubicBezTo>
                    <a:cubicBezTo>
                      <a:pt x="11747" y="0"/>
                      <a:pt x="0" y="11747"/>
                      <a:pt x="0" y="26263"/>
                    </a:cubicBezTo>
                    <a:cubicBezTo>
                      <a:pt x="0" y="40780"/>
                      <a:pt x="11747" y="52526"/>
                      <a:pt x="26263" y="52526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4D8C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920" name="Полилиния: фигура 919">
                <a:extLst>
                  <a:ext uri="{FF2B5EF4-FFF2-40B4-BE49-F238E27FC236}">
                    <a16:creationId xmlns:a16="http://schemas.microsoft.com/office/drawing/2014/main" id="{26F247A7-1907-281B-2A17-538F721348DC}"/>
                  </a:ext>
                </a:extLst>
              </p:cNvPr>
              <p:cNvSpPr/>
              <p:nvPr/>
            </p:nvSpPr>
            <p:spPr>
              <a:xfrm>
                <a:off x="1298621" y="6490481"/>
                <a:ext cx="105052" cy="144447"/>
              </a:xfrm>
              <a:custGeom>
                <a:avLst/>
                <a:gdLst>
                  <a:gd name="connsiteX0" fmla="*/ 52526 w 105052"/>
                  <a:gd name="connsiteY0" fmla="*/ 0 h 144447"/>
                  <a:gd name="connsiteX1" fmla="*/ 0 w 105052"/>
                  <a:gd name="connsiteY1" fmla="*/ 39395 h 144447"/>
                  <a:gd name="connsiteX2" fmla="*/ 0 w 105052"/>
                  <a:gd name="connsiteY2" fmla="*/ 65658 h 144447"/>
                  <a:gd name="connsiteX3" fmla="*/ 13132 w 105052"/>
                  <a:gd name="connsiteY3" fmla="*/ 78790 h 144447"/>
                  <a:gd name="connsiteX4" fmla="*/ 26263 w 105052"/>
                  <a:gd name="connsiteY4" fmla="*/ 78790 h 144447"/>
                  <a:gd name="connsiteX5" fmla="*/ 26263 w 105052"/>
                  <a:gd name="connsiteY5" fmla="*/ 131316 h 144447"/>
                  <a:gd name="connsiteX6" fmla="*/ 39395 w 105052"/>
                  <a:gd name="connsiteY6" fmla="*/ 144447 h 144447"/>
                  <a:gd name="connsiteX7" fmla="*/ 65658 w 105052"/>
                  <a:gd name="connsiteY7" fmla="*/ 144447 h 144447"/>
                  <a:gd name="connsiteX8" fmla="*/ 78790 w 105052"/>
                  <a:gd name="connsiteY8" fmla="*/ 131316 h 144447"/>
                  <a:gd name="connsiteX9" fmla="*/ 78790 w 105052"/>
                  <a:gd name="connsiteY9" fmla="*/ 78790 h 144447"/>
                  <a:gd name="connsiteX10" fmla="*/ 91921 w 105052"/>
                  <a:gd name="connsiteY10" fmla="*/ 78790 h 144447"/>
                  <a:gd name="connsiteX11" fmla="*/ 105053 w 105052"/>
                  <a:gd name="connsiteY11" fmla="*/ 65658 h 144447"/>
                  <a:gd name="connsiteX12" fmla="*/ 105053 w 105052"/>
                  <a:gd name="connsiteY12" fmla="*/ 39395 h 144447"/>
                  <a:gd name="connsiteX13" fmla="*/ 52526 w 105052"/>
                  <a:gd name="connsiteY13" fmla="*/ 0 h 14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052" h="144447">
                    <a:moveTo>
                      <a:pt x="52526" y="0"/>
                    </a:moveTo>
                    <a:cubicBezTo>
                      <a:pt x="23070" y="0"/>
                      <a:pt x="0" y="17299"/>
                      <a:pt x="0" y="39395"/>
                    </a:cubicBezTo>
                    <a:lnTo>
                      <a:pt x="0" y="65658"/>
                    </a:lnTo>
                    <a:cubicBezTo>
                      <a:pt x="0" y="72916"/>
                      <a:pt x="5874" y="78790"/>
                      <a:pt x="13132" y="78790"/>
                    </a:cubicBezTo>
                    <a:lnTo>
                      <a:pt x="26263" y="78790"/>
                    </a:lnTo>
                    <a:lnTo>
                      <a:pt x="26263" y="131316"/>
                    </a:lnTo>
                    <a:cubicBezTo>
                      <a:pt x="26263" y="138574"/>
                      <a:pt x="32137" y="144447"/>
                      <a:pt x="39395" y="144447"/>
                    </a:cubicBezTo>
                    <a:lnTo>
                      <a:pt x="65658" y="144447"/>
                    </a:lnTo>
                    <a:cubicBezTo>
                      <a:pt x="72917" y="144447"/>
                      <a:pt x="78790" y="138574"/>
                      <a:pt x="78790" y="131316"/>
                    </a:cubicBezTo>
                    <a:lnTo>
                      <a:pt x="78790" y="78790"/>
                    </a:lnTo>
                    <a:lnTo>
                      <a:pt x="91921" y="78790"/>
                    </a:lnTo>
                    <a:cubicBezTo>
                      <a:pt x="99180" y="78790"/>
                      <a:pt x="105053" y="72916"/>
                      <a:pt x="105053" y="65658"/>
                    </a:cubicBezTo>
                    <a:lnTo>
                      <a:pt x="105053" y="39395"/>
                    </a:lnTo>
                    <a:cubicBezTo>
                      <a:pt x="105053" y="17299"/>
                      <a:pt x="81983" y="0"/>
                      <a:pt x="52526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4D8C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907" name="Группа 906">
              <a:extLst>
                <a:ext uri="{FF2B5EF4-FFF2-40B4-BE49-F238E27FC236}">
                  <a16:creationId xmlns:a16="http://schemas.microsoft.com/office/drawing/2014/main" id="{D1CD33B5-94E3-5BA3-803F-16BCEB1122B1}"/>
                </a:ext>
              </a:extLst>
            </p:cNvPr>
            <p:cNvGrpSpPr/>
            <p:nvPr/>
          </p:nvGrpSpPr>
          <p:grpSpPr>
            <a:xfrm>
              <a:off x="1448629" y="7731015"/>
              <a:ext cx="105052" cy="210105"/>
              <a:chOff x="1454715" y="6424823"/>
              <a:chExt cx="105052" cy="210105"/>
            </a:xfrm>
            <a:grpFill/>
          </p:grpSpPr>
          <p:sp>
            <p:nvSpPr>
              <p:cNvPr id="917" name="Полилиния: фигура 916">
                <a:extLst>
                  <a:ext uri="{FF2B5EF4-FFF2-40B4-BE49-F238E27FC236}">
                    <a16:creationId xmlns:a16="http://schemas.microsoft.com/office/drawing/2014/main" id="{EA5057B8-9BDF-891B-18BC-4D2794EF343D}"/>
                  </a:ext>
                </a:extLst>
              </p:cNvPr>
              <p:cNvSpPr/>
              <p:nvPr/>
            </p:nvSpPr>
            <p:spPr>
              <a:xfrm>
                <a:off x="1480980" y="6424823"/>
                <a:ext cx="52526" cy="52526"/>
              </a:xfrm>
              <a:custGeom>
                <a:avLst/>
                <a:gdLst>
                  <a:gd name="connsiteX0" fmla="*/ 26263 w 52526"/>
                  <a:gd name="connsiteY0" fmla="*/ 52526 h 52526"/>
                  <a:gd name="connsiteX1" fmla="*/ 52527 w 52526"/>
                  <a:gd name="connsiteY1" fmla="*/ 26263 h 52526"/>
                  <a:gd name="connsiteX2" fmla="*/ 26263 w 52526"/>
                  <a:gd name="connsiteY2" fmla="*/ 0 h 52526"/>
                  <a:gd name="connsiteX3" fmla="*/ 0 w 52526"/>
                  <a:gd name="connsiteY3" fmla="*/ 26263 h 52526"/>
                  <a:gd name="connsiteX4" fmla="*/ 26263 w 52526"/>
                  <a:gd name="connsiteY4" fmla="*/ 52526 h 5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26" h="52526">
                    <a:moveTo>
                      <a:pt x="26263" y="52526"/>
                    </a:moveTo>
                    <a:cubicBezTo>
                      <a:pt x="40780" y="52526"/>
                      <a:pt x="52527" y="40780"/>
                      <a:pt x="52527" y="26263"/>
                    </a:cubicBezTo>
                    <a:cubicBezTo>
                      <a:pt x="52527" y="11747"/>
                      <a:pt x="40780" y="0"/>
                      <a:pt x="26263" y="0"/>
                    </a:cubicBezTo>
                    <a:cubicBezTo>
                      <a:pt x="11747" y="0"/>
                      <a:pt x="0" y="11747"/>
                      <a:pt x="0" y="26263"/>
                    </a:cubicBezTo>
                    <a:cubicBezTo>
                      <a:pt x="0" y="40780"/>
                      <a:pt x="11747" y="52526"/>
                      <a:pt x="26263" y="52526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4D8C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918" name="Полилиния: фигура 917">
                <a:extLst>
                  <a:ext uri="{FF2B5EF4-FFF2-40B4-BE49-F238E27FC236}">
                    <a16:creationId xmlns:a16="http://schemas.microsoft.com/office/drawing/2014/main" id="{6FE653E0-233A-8DAA-EE1D-58471DF02127}"/>
                  </a:ext>
                </a:extLst>
              </p:cNvPr>
              <p:cNvSpPr/>
              <p:nvPr/>
            </p:nvSpPr>
            <p:spPr>
              <a:xfrm>
                <a:off x="1454715" y="6490481"/>
                <a:ext cx="105052" cy="144447"/>
              </a:xfrm>
              <a:custGeom>
                <a:avLst/>
                <a:gdLst>
                  <a:gd name="connsiteX0" fmla="*/ 52526 w 105052"/>
                  <a:gd name="connsiteY0" fmla="*/ 0 h 144447"/>
                  <a:gd name="connsiteX1" fmla="*/ 0 w 105052"/>
                  <a:gd name="connsiteY1" fmla="*/ 39395 h 144447"/>
                  <a:gd name="connsiteX2" fmla="*/ 0 w 105052"/>
                  <a:gd name="connsiteY2" fmla="*/ 65658 h 144447"/>
                  <a:gd name="connsiteX3" fmla="*/ 13132 w 105052"/>
                  <a:gd name="connsiteY3" fmla="*/ 78790 h 144447"/>
                  <a:gd name="connsiteX4" fmla="*/ 26263 w 105052"/>
                  <a:gd name="connsiteY4" fmla="*/ 78790 h 144447"/>
                  <a:gd name="connsiteX5" fmla="*/ 26263 w 105052"/>
                  <a:gd name="connsiteY5" fmla="*/ 131316 h 144447"/>
                  <a:gd name="connsiteX6" fmla="*/ 39395 w 105052"/>
                  <a:gd name="connsiteY6" fmla="*/ 144447 h 144447"/>
                  <a:gd name="connsiteX7" fmla="*/ 65658 w 105052"/>
                  <a:gd name="connsiteY7" fmla="*/ 144447 h 144447"/>
                  <a:gd name="connsiteX8" fmla="*/ 78790 w 105052"/>
                  <a:gd name="connsiteY8" fmla="*/ 131316 h 144447"/>
                  <a:gd name="connsiteX9" fmla="*/ 78790 w 105052"/>
                  <a:gd name="connsiteY9" fmla="*/ 78790 h 144447"/>
                  <a:gd name="connsiteX10" fmla="*/ 91921 w 105052"/>
                  <a:gd name="connsiteY10" fmla="*/ 78790 h 144447"/>
                  <a:gd name="connsiteX11" fmla="*/ 105053 w 105052"/>
                  <a:gd name="connsiteY11" fmla="*/ 65658 h 144447"/>
                  <a:gd name="connsiteX12" fmla="*/ 105053 w 105052"/>
                  <a:gd name="connsiteY12" fmla="*/ 39395 h 144447"/>
                  <a:gd name="connsiteX13" fmla="*/ 52526 w 105052"/>
                  <a:gd name="connsiteY13" fmla="*/ 0 h 14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052" h="144447">
                    <a:moveTo>
                      <a:pt x="52526" y="0"/>
                    </a:moveTo>
                    <a:cubicBezTo>
                      <a:pt x="23070" y="0"/>
                      <a:pt x="0" y="17299"/>
                      <a:pt x="0" y="39395"/>
                    </a:cubicBezTo>
                    <a:lnTo>
                      <a:pt x="0" y="65658"/>
                    </a:lnTo>
                    <a:cubicBezTo>
                      <a:pt x="0" y="72916"/>
                      <a:pt x="5874" y="78790"/>
                      <a:pt x="13132" y="78790"/>
                    </a:cubicBezTo>
                    <a:lnTo>
                      <a:pt x="26263" y="78790"/>
                    </a:lnTo>
                    <a:lnTo>
                      <a:pt x="26263" y="131316"/>
                    </a:lnTo>
                    <a:cubicBezTo>
                      <a:pt x="26263" y="138574"/>
                      <a:pt x="32137" y="144447"/>
                      <a:pt x="39395" y="144447"/>
                    </a:cubicBezTo>
                    <a:lnTo>
                      <a:pt x="65658" y="144447"/>
                    </a:lnTo>
                    <a:cubicBezTo>
                      <a:pt x="72917" y="144447"/>
                      <a:pt x="78790" y="138574"/>
                      <a:pt x="78790" y="131316"/>
                    </a:cubicBezTo>
                    <a:lnTo>
                      <a:pt x="78790" y="78790"/>
                    </a:lnTo>
                    <a:lnTo>
                      <a:pt x="91921" y="78790"/>
                    </a:lnTo>
                    <a:cubicBezTo>
                      <a:pt x="99180" y="78790"/>
                      <a:pt x="105053" y="72916"/>
                      <a:pt x="105053" y="65658"/>
                    </a:cubicBezTo>
                    <a:lnTo>
                      <a:pt x="105053" y="39395"/>
                    </a:lnTo>
                    <a:cubicBezTo>
                      <a:pt x="105053" y="17299"/>
                      <a:pt x="81983" y="0"/>
                      <a:pt x="52526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4D8C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908" name="Группа 907">
              <a:extLst>
                <a:ext uri="{FF2B5EF4-FFF2-40B4-BE49-F238E27FC236}">
                  <a16:creationId xmlns:a16="http://schemas.microsoft.com/office/drawing/2014/main" id="{235B820A-F32C-9228-6771-45B570DA9FBD}"/>
                </a:ext>
              </a:extLst>
            </p:cNvPr>
            <p:cNvGrpSpPr/>
            <p:nvPr/>
          </p:nvGrpSpPr>
          <p:grpSpPr>
            <a:xfrm>
              <a:off x="1604723" y="7731015"/>
              <a:ext cx="105052" cy="210105"/>
              <a:chOff x="1610809" y="6424823"/>
              <a:chExt cx="105052" cy="210105"/>
            </a:xfrm>
            <a:grpFill/>
          </p:grpSpPr>
          <p:sp>
            <p:nvSpPr>
              <p:cNvPr id="915" name="Полилиния: фигура 914">
                <a:extLst>
                  <a:ext uri="{FF2B5EF4-FFF2-40B4-BE49-F238E27FC236}">
                    <a16:creationId xmlns:a16="http://schemas.microsoft.com/office/drawing/2014/main" id="{81BD5123-9D9A-B348-2929-A11B8C069CCF}"/>
                  </a:ext>
                </a:extLst>
              </p:cNvPr>
              <p:cNvSpPr/>
              <p:nvPr/>
            </p:nvSpPr>
            <p:spPr>
              <a:xfrm>
                <a:off x="1637074" y="6424823"/>
                <a:ext cx="52526" cy="52526"/>
              </a:xfrm>
              <a:custGeom>
                <a:avLst/>
                <a:gdLst>
                  <a:gd name="connsiteX0" fmla="*/ 26263 w 52526"/>
                  <a:gd name="connsiteY0" fmla="*/ 52526 h 52526"/>
                  <a:gd name="connsiteX1" fmla="*/ 52527 w 52526"/>
                  <a:gd name="connsiteY1" fmla="*/ 26263 h 52526"/>
                  <a:gd name="connsiteX2" fmla="*/ 26263 w 52526"/>
                  <a:gd name="connsiteY2" fmla="*/ 0 h 52526"/>
                  <a:gd name="connsiteX3" fmla="*/ 0 w 52526"/>
                  <a:gd name="connsiteY3" fmla="*/ 26263 h 52526"/>
                  <a:gd name="connsiteX4" fmla="*/ 26263 w 52526"/>
                  <a:gd name="connsiteY4" fmla="*/ 52526 h 5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26" h="52526">
                    <a:moveTo>
                      <a:pt x="26263" y="52526"/>
                    </a:moveTo>
                    <a:cubicBezTo>
                      <a:pt x="40780" y="52526"/>
                      <a:pt x="52527" y="40780"/>
                      <a:pt x="52527" y="26263"/>
                    </a:cubicBezTo>
                    <a:cubicBezTo>
                      <a:pt x="52527" y="11747"/>
                      <a:pt x="40780" y="0"/>
                      <a:pt x="26263" y="0"/>
                    </a:cubicBezTo>
                    <a:cubicBezTo>
                      <a:pt x="11747" y="0"/>
                      <a:pt x="0" y="11747"/>
                      <a:pt x="0" y="26263"/>
                    </a:cubicBezTo>
                    <a:cubicBezTo>
                      <a:pt x="0" y="40780"/>
                      <a:pt x="11747" y="52526"/>
                      <a:pt x="26263" y="52526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4D8C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916" name="Полилиния: фигура 915">
                <a:extLst>
                  <a:ext uri="{FF2B5EF4-FFF2-40B4-BE49-F238E27FC236}">
                    <a16:creationId xmlns:a16="http://schemas.microsoft.com/office/drawing/2014/main" id="{900E5A94-14D3-3C61-8D53-5CBDFE12B0E7}"/>
                  </a:ext>
                </a:extLst>
              </p:cNvPr>
              <p:cNvSpPr/>
              <p:nvPr/>
            </p:nvSpPr>
            <p:spPr>
              <a:xfrm>
                <a:off x="1610809" y="6490481"/>
                <a:ext cx="105052" cy="144447"/>
              </a:xfrm>
              <a:custGeom>
                <a:avLst/>
                <a:gdLst>
                  <a:gd name="connsiteX0" fmla="*/ 52526 w 105052"/>
                  <a:gd name="connsiteY0" fmla="*/ 0 h 144447"/>
                  <a:gd name="connsiteX1" fmla="*/ 0 w 105052"/>
                  <a:gd name="connsiteY1" fmla="*/ 39395 h 144447"/>
                  <a:gd name="connsiteX2" fmla="*/ 0 w 105052"/>
                  <a:gd name="connsiteY2" fmla="*/ 65658 h 144447"/>
                  <a:gd name="connsiteX3" fmla="*/ 13132 w 105052"/>
                  <a:gd name="connsiteY3" fmla="*/ 78790 h 144447"/>
                  <a:gd name="connsiteX4" fmla="*/ 26263 w 105052"/>
                  <a:gd name="connsiteY4" fmla="*/ 78790 h 144447"/>
                  <a:gd name="connsiteX5" fmla="*/ 26263 w 105052"/>
                  <a:gd name="connsiteY5" fmla="*/ 131316 h 144447"/>
                  <a:gd name="connsiteX6" fmla="*/ 39395 w 105052"/>
                  <a:gd name="connsiteY6" fmla="*/ 144447 h 144447"/>
                  <a:gd name="connsiteX7" fmla="*/ 65658 w 105052"/>
                  <a:gd name="connsiteY7" fmla="*/ 144447 h 144447"/>
                  <a:gd name="connsiteX8" fmla="*/ 78790 w 105052"/>
                  <a:gd name="connsiteY8" fmla="*/ 131316 h 144447"/>
                  <a:gd name="connsiteX9" fmla="*/ 78790 w 105052"/>
                  <a:gd name="connsiteY9" fmla="*/ 78790 h 144447"/>
                  <a:gd name="connsiteX10" fmla="*/ 91921 w 105052"/>
                  <a:gd name="connsiteY10" fmla="*/ 78790 h 144447"/>
                  <a:gd name="connsiteX11" fmla="*/ 105053 w 105052"/>
                  <a:gd name="connsiteY11" fmla="*/ 65658 h 144447"/>
                  <a:gd name="connsiteX12" fmla="*/ 105053 w 105052"/>
                  <a:gd name="connsiteY12" fmla="*/ 39395 h 144447"/>
                  <a:gd name="connsiteX13" fmla="*/ 52526 w 105052"/>
                  <a:gd name="connsiteY13" fmla="*/ 0 h 14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052" h="144447">
                    <a:moveTo>
                      <a:pt x="52526" y="0"/>
                    </a:moveTo>
                    <a:cubicBezTo>
                      <a:pt x="23070" y="0"/>
                      <a:pt x="0" y="17299"/>
                      <a:pt x="0" y="39395"/>
                    </a:cubicBezTo>
                    <a:lnTo>
                      <a:pt x="0" y="65658"/>
                    </a:lnTo>
                    <a:cubicBezTo>
                      <a:pt x="0" y="72916"/>
                      <a:pt x="5874" y="78790"/>
                      <a:pt x="13132" y="78790"/>
                    </a:cubicBezTo>
                    <a:lnTo>
                      <a:pt x="26263" y="78790"/>
                    </a:lnTo>
                    <a:lnTo>
                      <a:pt x="26263" y="131316"/>
                    </a:lnTo>
                    <a:cubicBezTo>
                      <a:pt x="26263" y="138574"/>
                      <a:pt x="32137" y="144447"/>
                      <a:pt x="39395" y="144447"/>
                    </a:cubicBezTo>
                    <a:lnTo>
                      <a:pt x="65658" y="144447"/>
                    </a:lnTo>
                    <a:cubicBezTo>
                      <a:pt x="72917" y="144447"/>
                      <a:pt x="78790" y="138574"/>
                      <a:pt x="78790" y="131316"/>
                    </a:cubicBezTo>
                    <a:lnTo>
                      <a:pt x="78790" y="78790"/>
                    </a:lnTo>
                    <a:lnTo>
                      <a:pt x="91921" y="78790"/>
                    </a:lnTo>
                    <a:cubicBezTo>
                      <a:pt x="99180" y="78790"/>
                      <a:pt x="105053" y="72916"/>
                      <a:pt x="105053" y="65658"/>
                    </a:cubicBezTo>
                    <a:lnTo>
                      <a:pt x="105053" y="39395"/>
                    </a:lnTo>
                    <a:cubicBezTo>
                      <a:pt x="105053" y="17299"/>
                      <a:pt x="81983" y="0"/>
                      <a:pt x="52526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4D8C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909" name="Группа 908">
              <a:extLst>
                <a:ext uri="{FF2B5EF4-FFF2-40B4-BE49-F238E27FC236}">
                  <a16:creationId xmlns:a16="http://schemas.microsoft.com/office/drawing/2014/main" id="{B61AD871-31CD-E3C0-5FC8-B3A718299748}"/>
                </a:ext>
              </a:extLst>
            </p:cNvPr>
            <p:cNvGrpSpPr/>
            <p:nvPr/>
          </p:nvGrpSpPr>
          <p:grpSpPr>
            <a:xfrm>
              <a:off x="1760817" y="7731015"/>
              <a:ext cx="105052" cy="210105"/>
              <a:chOff x="1766903" y="6424823"/>
              <a:chExt cx="105052" cy="210105"/>
            </a:xfrm>
            <a:grpFill/>
          </p:grpSpPr>
          <p:sp>
            <p:nvSpPr>
              <p:cNvPr id="913" name="Полилиния: фигура 912">
                <a:extLst>
                  <a:ext uri="{FF2B5EF4-FFF2-40B4-BE49-F238E27FC236}">
                    <a16:creationId xmlns:a16="http://schemas.microsoft.com/office/drawing/2014/main" id="{5A9A1C01-34BC-948A-DA80-59D6B8B45A9B}"/>
                  </a:ext>
                </a:extLst>
              </p:cNvPr>
              <p:cNvSpPr/>
              <p:nvPr/>
            </p:nvSpPr>
            <p:spPr>
              <a:xfrm>
                <a:off x="1793168" y="6424823"/>
                <a:ext cx="52526" cy="52526"/>
              </a:xfrm>
              <a:custGeom>
                <a:avLst/>
                <a:gdLst>
                  <a:gd name="connsiteX0" fmla="*/ 26263 w 52526"/>
                  <a:gd name="connsiteY0" fmla="*/ 52526 h 52526"/>
                  <a:gd name="connsiteX1" fmla="*/ 52527 w 52526"/>
                  <a:gd name="connsiteY1" fmla="*/ 26263 h 52526"/>
                  <a:gd name="connsiteX2" fmla="*/ 26263 w 52526"/>
                  <a:gd name="connsiteY2" fmla="*/ 0 h 52526"/>
                  <a:gd name="connsiteX3" fmla="*/ 0 w 52526"/>
                  <a:gd name="connsiteY3" fmla="*/ 26263 h 52526"/>
                  <a:gd name="connsiteX4" fmla="*/ 26263 w 52526"/>
                  <a:gd name="connsiteY4" fmla="*/ 52526 h 5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26" h="52526">
                    <a:moveTo>
                      <a:pt x="26263" y="52526"/>
                    </a:moveTo>
                    <a:cubicBezTo>
                      <a:pt x="40780" y="52526"/>
                      <a:pt x="52527" y="40780"/>
                      <a:pt x="52527" y="26263"/>
                    </a:cubicBezTo>
                    <a:cubicBezTo>
                      <a:pt x="52527" y="11747"/>
                      <a:pt x="40780" y="0"/>
                      <a:pt x="26263" y="0"/>
                    </a:cubicBezTo>
                    <a:cubicBezTo>
                      <a:pt x="11747" y="0"/>
                      <a:pt x="0" y="11747"/>
                      <a:pt x="0" y="26263"/>
                    </a:cubicBezTo>
                    <a:cubicBezTo>
                      <a:pt x="0" y="40780"/>
                      <a:pt x="11747" y="52526"/>
                      <a:pt x="26263" y="52526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4D8C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914" name="Полилиния: фигура 913">
                <a:extLst>
                  <a:ext uri="{FF2B5EF4-FFF2-40B4-BE49-F238E27FC236}">
                    <a16:creationId xmlns:a16="http://schemas.microsoft.com/office/drawing/2014/main" id="{C02C0F02-D0F2-F54B-8B11-66048CCCC9DC}"/>
                  </a:ext>
                </a:extLst>
              </p:cNvPr>
              <p:cNvSpPr/>
              <p:nvPr/>
            </p:nvSpPr>
            <p:spPr>
              <a:xfrm>
                <a:off x="1766903" y="6490481"/>
                <a:ext cx="105052" cy="144447"/>
              </a:xfrm>
              <a:custGeom>
                <a:avLst/>
                <a:gdLst>
                  <a:gd name="connsiteX0" fmla="*/ 52526 w 105052"/>
                  <a:gd name="connsiteY0" fmla="*/ 0 h 144447"/>
                  <a:gd name="connsiteX1" fmla="*/ 0 w 105052"/>
                  <a:gd name="connsiteY1" fmla="*/ 39395 h 144447"/>
                  <a:gd name="connsiteX2" fmla="*/ 0 w 105052"/>
                  <a:gd name="connsiteY2" fmla="*/ 65658 h 144447"/>
                  <a:gd name="connsiteX3" fmla="*/ 13132 w 105052"/>
                  <a:gd name="connsiteY3" fmla="*/ 78790 h 144447"/>
                  <a:gd name="connsiteX4" fmla="*/ 26263 w 105052"/>
                  <a:gd name="connsiteY4" fmla="*/ 78790 h 144447"/>
                  <a:gd name="connsiteX5" fmla="*/ 26263 w 105052"/>
                  <a:gd name="connsiteY5" fmla="*/ 131316 h 144447"/>
                  <a:gd name="connsiteX6" fmla="*/ 39395 w 105052"/>
                  <a:gd name="connsiteY6" fmla="*/ 144447 h 144447"/>
                  <a:gd name="connsiteX7" fmla="*/ 65658 w 105052"/>
                  <a:gd name="connsiteY7" fmla="*/ 144447 h 144447"/>
                  <a:gd name="connsiteX8" fmla="*/ 78790 w 105052"/>
                  <a:gd name="connsiteY8" fmla="*/ 131316 h 144447"/>
                  <a:gd name="connsiteX9" fmla="*/ 78790 w 105052"/>
                  <a:gd name="connsiteY9" fmla="*/ 78790 h 144447"/>
                  <a:gd name="connsiteX10" fmla="*/ 91921 w 105052"/>
                  <a:gd name="connsiteY10" fmla="*/ 78790 h 144447"/>
                  <a:gd name="connsiteX11" fmla="*/ 105053 w 105052"/>
                  <a:gd name="connsiteY11" fmla="*/ 65658 h 144447"/>
                  <a:gd name="connsiteX12" fmla="*/ 105053 w 105052"/>
                  <a:gd name="connsiteY12" fmla="*/ 39395 h 144447"/>
                  <a:gd name="connsiteX13" fmla="*/ 52526 w 105052"/>
                  <a:gd name="connsiteY13" fmla="*/ 0 h 14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052" h="144447">
                    <a:moveTo>
                      <a:pt x="52526" y="0"/>
                    </a:moveTo>
                    <a:cubicBezTo>
                      <a:pt x="23070" y="0"/>
                      <a:pt x="0" y="17299"/>
                      <a:pt x="0" y="39395"/>
                    </a:cubicBezTo>
                    <a:lnTo>
                      <a:pt x="0" y="65658"/>
                    </a:lnTo>
                    <a:cubicBezTo>
                      <a:pt x="0" y="72916"/>
                      <a:pt x="5874" y="78790"/>
                      <a:pt x="13132" y="78790"/>
                    </a:cubicBezTo>
                    <a:lnTo>
                      <a:pt x="26263" y="78790"/>
                    </a:lnTo>
                    <a:lnTo>
                      <a:pt x="26263" y="131316"/>
                    </a:lnTo>
                    <a:cubicBezTo>
                      <a:pt x="26263" y="138574"/>
                      <a:pt x="32137" y="144447"/>
                      <a:pt x="39395" y="144447"/>
                    </a:cubicBezTo>
                    <a:lnTo>
                      <a:pt x="65658" y="144447"/>
                    </a:lnTo>
                    <a:cubicBezTo>
                      <a:pt x="72917" y="144447"/>
                      <a:pt x="78790" y="138574"/>
                      <a:pt x="78790" y="131316"/>
                    </a:cubicBezTo>
                    <a:lnTo>
                      <a:pt x="78790" y="78790"/>
                    </a:lnTo>
                    <a:lnTo>
                      <a:pt x="91921" y="78790"/>
                    </a:lnTo>
                    <a:cubicBezTo>
                      <a:pt x="99180" y="78790"/>
                      <a:pt x="105053" y="72916"/>
                      <a:pt x="105053" y="65658"/>
                    </a:cubicBezTo>
                    <a:lnTo>
                      <a:pt x="105053" y="39395"/>
                    </a:lnTo>
                    <a:cubicBezTo>
                      <a:pt x="105053" y="17299"/>
                      <a:pt x="81983" y="0"/>
                      <a:pt x="52526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4D8C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910" name="Группа 909">
              <a:extLst>
                <a:ext uri="{FF2B5EF4-FFF2-40B4-BE49-F238E27FC236}">
                  <a16:creationId xmlns:a16="http://schemas.microsoft.com/office/drawing/2014/main" id="{D8845158-9C67-7123-C963-33146DDC2064}"/>
                </a:ext>
              </a:extLst>
            </p:cNvPr>
            <p:cNvGrpSpPr/>
            <p:nvPr/>
          </p:nvGrpSpPr>
          <p:grpSpPr>
            <a:xfrm>
              <a:off x="1916910" y="7731015"/>
              <a:ext cx="105052" cy="210105"/>
              <a:chOff x="1922996" y="6424823"/>
              <a:chExt cx="105052" cy="210105"/>
            </a:xfrm>
            <a:grpFill/>
          </p:grpSpPr>
          <p:sp>
            <p:nvSpPr>
              <p:cNvPr id="911" name="Полилиния: фигура 910">
                <a:extLst>
                  <a:ext uri="{FF2B5EF4-FFF2-40B4-BE49-F238E27FC236}">
                    <a16:creationId xmlns:a16="http://schemas.microsoft.com/office/drawing/2014/main" id="{2AA96954-4BF2-331D-8544-1D4CA829F41D}"/>
                  </a:ext>
                </a:extLst>
              </p:cNvPr>
              <p:cNvSpPr/>
              <p:nvPr/>
            </p:nvSpPr>
            <p:spPr>
              <a:xfrm>
                <a:off x="1949261" y="6424823"/>
                <a:ext cx="52526" cy="52526"/>
              </a:xfrm>
              <a:custGeom>
                <a:avLst/>
                <a:gdLst>
                  <a:gd name="connsiteX0" fmla="*/ 26263 w 52526"/>
                  <a:gd name="connsiteY0" fmla="*/ 52526 h 52526"/>
                  <a:gd name="connsiteX1" fmla="*/ 52527 w 52526"/>
                  <a:gd name="connsiteY1" fmla="*/ 26263 h 52526"/>
                  <a:gd name="connsiteX2" fmla="*/ 26263 w 52526"/>
                  <a:gd name="connsiteY2" fmla="*/ 0 h 52526"/>
                  <a:gd name="connsiteX3" fmla="*/ 0 w 52526"/>
                  <a:gd name="connsiteY3" fmla="*/ 26263 h 52526"/>
                  <a:gd name="connsiteX4" fmla="*/ 26263 w 52526"/>
                  <a:gd name="connsiteY4" fmla="*/ 52526 h 5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26" h="52526">
                    <a:moveTo>
                      <a:pt x="26263" y="52526"/>
                    </a:moveTo>
                    <a:cubicBezTo>
                      <a:pt x="40780" y="52526"/>
                      <a:pt x="52527" y="40780"/>
                      <a:pt x="52527" y="26263"/>
                    </a:cubicBezTo>
                    <a:cubicBezTo>
                      <a:pt x="52527" y="11747"/>
                      <a:pt x="40780" y="0"/>
                      <a:pt x="26263" y="0"/>
                    </a:cubicBezTo>
                    <a:cubicBezTo>
                      <a:pt x="11747" y="0"/>
                      <a:pt x="0" y="11747"/>
                      <a:pt x="0" y="26263"/>
                    </a:cubicBezTo>
                    <a:cubicBezTo>
                      <a:pt x="0" y="40780"/>
                      <a:pt x="11747" y="52526"/>
                      <a:pt x="26263" y="52526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4D8C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912" name="Полилиния: фигура 911">
                <a:extLst>
                  <a:ext uri="{FF2B5EF4-FFF2-40B4-BE49-F238E27FC236}">
                    <a16:creationId xmlns:a16="http://schemas.microsoft.com/office/drawing/2014/main" id="{A87BE09E-F4A8-B438-C851-BAB53D685C86}"/>
                  </a:ext>
                </a:extLst>
              </p:cNvPr>
              <p:cNvSpPr/>
              <p:nvPr/>
            </p:nvSpPr>
            <p:spPr>
              <a:xfrm>
                <a:off x="1922996" y="6490481"/>
                <a:ext cx="105052" cy="144447"/>
              </a:xfrm>
              <a:custGeom>
                <a:avLst/>
                <a:gdLst>
                  <a:gd name="connsiteX0" fmla="*/ 52526 w 105052"/>
                  <a:gd name="connsiteY0" fmla="*/ 0 h 144447"/>
                  <a:gd name="connsiteX1" fmla="*/ 0 w 105052"/>
                  <a:gd name="connsiteY1" fmla="*/ 39395 h 144447"/>
                  <a:gd name="connsiteX2" fmla="*/ 0 w 105052"/>
                  <a:gd name="connsiteY2" fmla="*/ 65658 h 144447"/>
                  <a:gd name="connsiteX3" fmla="*/ 13132 w 105052"/>
                  <a:gd name="connsiteY3" fmla="*/ 78790 h 144447"/>
                  <a:gd name="connsiteX4" fmla="*/ 26263 w 105052"/>
                  <a:gd name="connsiteY4" fmla="*/ 78790 h 144447"/>
                  <a:gd name="connsiteX5" fmla="*/ 26263 w 105052"/>
                  <a:gd name="connsiteY5" fmla="*/ 131316 h 144447"/>
                  <a:gd name="connsiteX6" fmla="*/ 39395 w 105052"/>
                  <a:gd name="connsiteY6" fmla="*/ 144447 h 144447"/>
                  <a:gd name="connsiteX7" fmla="*/ 65658 w 105052"/>
                  <a:gd name="connsiteY7" fmla="*/ 144447 h 144447"/>
                  <a:gd name="connsiteX8" fmla="*/ 78790 w 105052"/>
                  <a:gd name="connsiteY8" fmla="*/ 131316 h 144447"/>
                  <a:gd name="connsiteX9" fmla="*/ 78790 w 105052"/>
                  <a:gd name="connsiteY9" fmla="*/ 78790 h 144447"/>
                  <a:gd name="connsiteX10" fmla="*/ 91921 w 105052"/>
                  <a:gd name="connsiteY10" fmla="*/ 78790 h 144447"/>
                  <a:gd name="connsiteX11" fmla="*/ 105053 w 105052"/>
                  <a:gd name="connsiteY11" fmla="*/ 65658 h 144447"/>
                  <a:gd name="connsiteX12" fmla="*/ 105053 w 105052"/>
                  <a:gd name="connsiteY12" fmla="*/ 39395 h 144447"/>
                  <a:gd name="connsiteX13" fmla="*/ 52526 w 105052"/>
                  <a:gd name="connsiteY13" fmla="*/ 0 h 14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052" h="144447">
                    <a:moveTo>
                      <a:pt x="52526" y="0"/>
                    </a:moveTo>
                    <a:cubicBezTo>
                      <a:pt x="23070" y="0"/>
                      <a:pt x="0" y="17299"/>
                      <a:pt x="0" y="39395"/>
                    </a:cubicBezTo>
                    <a:lnTo>
                      <a:pt x="0" y="65658"/>
                    </a:lnTo>
                    <a:cubicBezTo>
                      <a:pt x="0" y="72916"/>
                      <a:pt x="5874" y="78790"/>
                      <a:pt x="13132" y="78790"/>
                    </a:cubicBezTo>
                    <a:lnTo>
                      <a:pt x="26263" y="78790"/>
                    </a:lnTo>
                    <a:lnTo>
                      <a:pt x="26263" y="131316"/>
                    </a:lnTo>
                    <a:cubicBezTo>
                      <a:pt x="26263" y="138574"/>
                      <a:pt x="32137" y="144447"/>
                      <a:pt x="39395" y="144447"/>
                    </a:cubicBezTo>
                    <a:lnTo>
                      <a:pt x="65658" y="144447"/>
                    </a:lnTo>
                    <a:cubicBezTo>
                      <a:pt x="72917" y="144447"/>
                      <a:pt x="78790" y="138574"/>
                      <a:pt x="78790" y="131316"/>
                    </a:cubicBezTo>
                    <a:lnTo>
                      <a:pt x="78790" y="78790"/>
                    </a:lnTo>
                    <a:lnTo>
                      <a:pt x="91921" y="78790"/>
                    </a:lnTo>
                    <a:cubicBezTo>
                      <a:pt x="99180" y="78790"/>
                      <a:pt x="105053" y="72916"/>
                      <a:pt x="105053" y="65658"/>
                    </a:cubicBezTo>
                    <a:lnTo>
                      <a:pt x="105053" y="39395"/>
                    </a:lnTo>
                    <a:cubicBezTo>
                      <a:pt x="105053" y="17299"/>
                      <a:pt x="81983" y="0"/>
                      <a:pt x="52526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4D8C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</p:grpSp>
      <p:grpSp>
        <p:nvGrpSpPr>
          <p:cNvPr id="931" name="Группа 930">
            <a:extLst>
              <a:ext uri="{FF2B5EF4-FFF2-40B4-BE49-F238E27FC236}">
                <a16:creationId xmlns:a16="http://schemas.microsoft.com/office/drawing/2014/main" id="{09CEADA9-1821-A453-7854-592D89330B89}"/>
              </a:ext>
            </a:extLst>
          </p:cNvPr>
          <p:cNvGrpSpPr/>
          <p:nvPr/>
        </p:nvGrpSpPr>
        <p:grpSpPr>
          <a:xfrm>
            <a:off x="512065" y="8256737"/>
            <a:ext cx="1509897" cy="210105"/>
            <a:chOff x="512065" y="7731015"/>
            <a:chExt cx="1509897" cy="210105"/>
          </a:xfrm>
        </p:grpSpPr>
        <p:grpSp>
          <p:nvGrpSpPr>
            <p:cNvPr id="932" name="Группа 931">
              <a:extLst>
                <a:ext uri="{FF2B5EF4-FFF2-40B4-BE49-F238E27FC236}">
                  <a16:creationId xmlns:a16="http://schemas.microsoft.com/office/drawing/2014/main" id="{15FA464E-627E-3784-B0F8-87286DB40D63}"/>
                </a:ext>
              </a:extLst>
            </p:cNvPr>
            <p:cNvGrpSpPr/>
            <p:nvPr/>
          </p:nvGrpSpPr>
          <p:grpSpPr>
            <a:xfrm>
              <a:off x="512065" y="7731015"/>
              <a:ext cx="105052" cy="210105"/>
              <a:chOff x="518151" y="6424823"/>
              <a:chExt cx="105052" cy="210105"/>
            </a:xfrm>
            <a:noFill/>
          </p:grpSpPr>
          <p:sp>
            <p:nvSpPr>
              <p:cNvPr id="960" name="Полилиния: фигура 959">
                <a:extLst>
                  <a:ext uri="{FF2B5EF4-FFF2-40B4-BE49-F238E27FC236}">
                    <a16:creationId xmlns:a16="http://schemas.microsoft.com/office/drawing/2014/main" id="{C1262F6F-CA47-0313-F4E8-456B5F12D463}"/>
                  </a:ext>
                </a:extLst>
              </p:cNvPr>
              <p:cNvSpPr/>
              <p:nvPr/>
            </p:nvSpPr>
            <p:spPr>
              <a:xfrm>
                <a:off x="544416" y="6424823"/>
                <a:ext cx="52526" cy="52526"/>
              </a:xfrm>
              <a:custGeom>
                <a:avLst/>
                <a:gdLst>
                  <a:gd name="connsiteX0" fmla="*/ 26263 w 52526"/>
                  <a:gd name="connsiteY0" fmla="*/ 52526 h 52526"/>
                  <a:gd name="connsiteX1" fmla="*/ 52527 w 52526"/>
                  <a:gd name="connsiteY1" fmla="*/ 26263 h 52526"/>
                  <a:gd name="connsiteX2" fmla="*/ 26263 w 52526"/>
                  <a:gd name="connsiteY2" fmla="*/ 0 h 52526"/>
                  <a:gd name="connsiteX3" fmla="*/ 0 w 52526"/>
                  <a:gd name="connsiteY3" fmla="*/ 26263 h 52526"/>
                  <a:gd name="connsiteX4" fmla="*/ 26263 w 52526"/>
                  <a:gd name="connsiteY4" fmla="*/ 52526 h 5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26" h="52526">
                    <a:moveTo>
                      <a:pt x="26263" y="52526"/>
                    </a:moveTo>
                    <a:cubicBezTo>
                      <a:pt x="40780" y="52526"/>
                      <a:pt x="52527" y="40780"/>
                      <a:pt x="52527" y="26263"/>
                    </a:cubicBezTo>
                    <a:cubicBezTo>
                      <a:pt x="52527" y="11747"/>
                      <a:pt x="40780" y="0"/>
                      <a:pt x="26263" y="0"/>
                    </a:cubicBezTo>
                    <a:cubicBezTo>
                      <a:pt x="11747" y="0"/>
                      <a:pt x="0" y="11747"/>
                      <a:pt x="0" y="26263"/>
                    </a:cubicBezTo>
                    <a:cubicBezTo>
                      <a:pt x="0" y="40780"/>
                      <a:pt x="11747" y="52526"/>
                      <a:pt x="26263" y="52526"/>
                    </a:cubicBezTo>
                    <a:close/>
                  </a:path>
                </a:pathLst>
              </a:custGeom>
              <a:solidFill>
                <a:srgbClr val="4D8CB9"/>
              </a:solidFill>
              <a:ln w="6350" cap="flat">
                <a:solidFill>
                  <a:srgbClr val="4D8C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961" name="Полилиния: фигура 960">
                <a:extLst>
                  <a:ext uri="{FF2B5EF4-FFF2-40B4-BE49-F238E27FC236}">
                    <a16:creationId xmlns:a16="http://schemas.microsoft.com/office/drawing/2014/main" id="{42A66977-6514-EEC7-8B0A-12F9E15782DF}"/>
                  </a:ext>
                </a:extLst>
              </p:cNvPr>
              <p:cNvSpPr/>
              <p:nvPr/>
            </p:nvSpPr>
            <p:spPr>
              <a:xfrm>
                <a:off x="518151" y="6490481"/>
                <a:ext cx="105052" cy="144447"/>
              </a:xfrm>
              <a:custGeom>
                <a:avLst/>
                <a:gdLst>
                  <a:gd name="connsiteX0" fmla="*/ 52526 w 105052"/>
                  <a:gd name="connsiteY0" fmla="*/ 0 h 144447"/>
                  <a:gd name="connsiteX1" fmla="*/ 0 w 105052"/>
                  <a:gd name="connsiteY1" fmla="*/ 39395 h 144447"/>
                  <a:gd name="connsiteX2" fmla="*/ 0 w 105052"/>
                  <a:gd name="connsiteY2" fmla="*/ 65658 h 144447"/>
                  <a:gd name="connsiteX3" fmla="*/ 13132 w 105052"/>
                  <a:gd name="connsiteY3" fmla="*/ 78790 h 144447"/>
                  <a:gd name="connsiteX4" fmla="*/ 26263 w 105052"/>
                  <a:gd name="connsiteY4" fmla="*/ 78790 h 144447"/>
                  <a:gd name="connsiteX5" fmla="*/ 26263 w 105052"/>
                  <a:gd name="connsiteY5" fmla="*/ 131316 h 144447"/>
                  <a:gd name="connsiteX6" fmla="*/ 39395 w 105052"/>
                  <a:gd name="connsiteY6" fmla="*/ 144447 h 144447"/>
                  <a:gd name="connsiteX7" fmla="*/ 65658 w 105052"/>
                  <a:gd name="connsiteY7" fmla="*/ 144447 h 144447"/>
                  <a:gd name="connsiteX8" fmla="*/ 78790 w 105052"/>
                  <a:gd name="connsiteY8" fmla="*/ 131316 h 144447"/>
                  <a:gd name="connsiteX9" fmla="*/ 78790 w 105052"/>
                  <a:gd name="connsiteY9" fmla="*/ 78790 h 144447"/>
                  <a:gd name="connsiteX10" fmla="*/ 91921 w 105052"/>
                  <a:gd name="connsiteY10" fmla="*/ 78790 h 144447"/>
                  <a:gd name="connsiteX11" fmla="*/ 105053 w 105052"/>
                  <a:gd name="connsiteY11" fmla="*/ 65658 h 144447"/>
                  <a:gd name="connsiteX12" fmla="*/ 105053 w 105052"/>
                  <a:gd name="connsiteY12" fmla="*/ 39395 h 144447"/>
                  <a:gd name="connsiteX13" fmla="*/ 52526 w 105052"/>
                  <a:gd name="connsiteY13" fmla="*/ 0 h 14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052" h="144447">
                    <a:moveTo>
                      <a:pt x="52526" y="0"/>
                    </a:moveTo>
                    <a:cubicBezTo>
                      <a:pt x="23070" y="0"/>
                      <a:pt x="0" y="17299"/>
                      <a:pt x="0" y="39395"/>
                    </a:cubicBezTo>
                    <a:lnTo>
                      <a:pt x="0" y="65658"/>
                    </a:lnTo>
                    <a:cubicBezTo>
                      <a:pt x="0" y="72916"/>
                      <a:pt x="5874" y="78790"/>
                      <a:pt x="13132" y="78790"/>
                    </a:cubicBezTo>
                    <a:lnTo>
                      <a:pt x="26263" y="78790"/>
                    </a:lnTo>
                    <a:lnTo>
                      <a:pt x="26263" y="131316"/>
                    </a:lnTo>
                    <a:cubicBezTo>
                      <a:pt x="26263" y="138574"/>
                      <a:pt x="32137" y="144447"/>
                      <a:pt x="39395" y="144447"/>
                    </a:cubicBezTo>
                    <a:lnTo>
                      <a:pt x="65658" y="144447"/>
                    </a:lnTo>
                    <a:cubicBezTo>
                      <a:pt x="72917" y="144447"/>
                      <a:pt x="78790" y="138574"/>
                      <a:pt x="78790" y="131316"/>
                    </a:cubicBezTo>
                    <a:lnTo>
                      <a:pt x="78790" y="78790"/>
                    </a:lnTo>
                    <a:lnTo>
                      <a:pt x="91921" y="78790"/>
                    </a:lnTo>
                    <a:cubicBezTo>
                      <a:pt x="99180" y="78790"/>
                      <a:pt x="105053" y="72916"/>
                      <a:pt x="105053" y="65658"/>
                    </a:cubicBezTo>
                    <a:lnTo>
                      <a:pt x="105053" y="39395"/>
                    </a:lnTo>
                    <a:cubicBezTo>
                      <a:pt x="105053" y="17299"/>
                      <a:pt x="81983" y="0"/>
                      <a:pt x="52526" y="0"/>
                    </a:cubicBezTo>
                    <a:close/>
                  </a:path>
                </a:pathLst>
              </a:custGeom>
              <a:solidFill>
                <a:srgbClr val="4D8CB9"/>
              </a:solidFill>
              <a:ln w="6350" cap="flat">
                <a:solidFill>
                  <a:srgbClr val="4D8C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933" name="Группа 932">
              <a:extLst>
                <a:ext uri="{FF2B5EF4-FFF2-40B4-BE49-F238E27FC236}">
                  <a16:creationId xmlns:a16="http://schemas.microsoft.com/office/drawing/2014/main" id="{F4BDCAE7-9D8C-7B50-8912-F25C12DAA44B}"/>
                </a:ext>
              </a:extLst>
            </p:cNvPr>
            <p:cNvGrpSpPr/>
            <p:nvPr/>
          </p:nvGrpSpPr>
          <p:grpSpPr>
            <a:xfrm>
              <a:off x="668159" y="7731015"/>
              <a:ext cx="105052" cy="210105"/>
              <a:chOff x="674245" y="6424823"/>
              <a:chExt cx="105052" cy="210105"/>
            </a:xfrm>
            <a:noFill/>
          </p:grpSpPr>
          <p:sp>
            <p:nvSpPr>
              <p:cNvPr id="958" name="Полилиния: фигура 957">
                <a:extLst>
                  <a:ext uri="{FF2B5EF4-FFF2-40B4-BE49-F238E27FC236}">
                    <a16:creationId xmlns:a16="http://schemas.microsoft.com/office/drawing/2014/main" id="{9A131D87-C592-FC1A-8D46-A17BC16316A3}"/>
                  </a:ext>
                </a:extLst>
              </p:cNvPr>
              <p:cNvSpPr/>
              <p:nvPr/>
            </p:nvSpPr>
            <p:spPr>
              <a:xfrm>
                <a:off x="700510" y="6424823"/>
                <a:ext cx="52526" cy="52526"/>
              </a:xfrm>
              <a:custGeom>
                <a:avLst/>
                <a:gdLst>
                  <a:gd name="connsiteX0" fmla="*/ 26263 w 52526"/>
                  <a:gd name="connsiteY0" fmla="*/ 52526 h 52526"/>
                  <a:gd name="connsiteX1" fmla="*/ 52527 w 52526"/>
                  <a:gd name="connsiteY1" fmla="*/ 26263 h 52526"/>
                  <a:gd name="connsiteX2" fmla="*/ 26263 w 52526"/>
                  <a:gd name="connsiteY2" fmla="*/ 0 h 52526"/>
                  <a:gd name="connsiteX3" fmla="*/ 0 w 52526"/>
                  <a:gd name="connsiteY3" fmla="*/ 26263 h 52526"/>
                  <a:gd name="connsiteX4" fmla="*/ 26263 w 52526"/>
                  <a:gd name="connsiteY4" fmla="*/ 52526 h 5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26" h="52526">
                    <a:moveTo>
                      <a:pt x="26263" y="52526"/>
                    </a:moveTo>
                    <a:cubicBezTo>
                      <a:pt x="40780" y="52526"/>
                      <a:pt x="52527" y="40780"/>
                      <a:pt x="52527" y="26263"/>
                    </a:cubicBezTo>
                    <a:cubicBezTo>
                      <a:pt x="52527" y="11747"/>
                      <a:pt x="40780" y="0"/>
                      <a:pt x="26263" y="0"/>
                    </a:cubicBezTo>
                    <a:cubicBezTo>
                      <a:pt x="11747" y="0"/>
                      <a:pt x="0" y="11747"/>
                      <a:pt x="0" y="26263"/>
                    </a:cubicBezTo>
                    <a:cubicBezTo>
                      <a:pt x="0" y="40780"/>
                      <a:pt x="11747" y="52526"/>
                      <a:pt x="26263" y="52526"/>
                    </a:cubicBezTo>
                    <a:close/>
                  </a:path>
                </a:pathLst>
              </a:custGeom>
              <a:solidFill>
                <a:srgbClr val="4D8CB9"/>
              </a:solidFill>
              <a:ln w="6350" cap="flat">
                <a:solidFill>
                  <a:srgbClr val="4D8C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959" name="Полилиния: фигура 958">
                <a:extLst>
                  <a:ext uri="{FF2B5EF4-FFF2-40B4-BE49-F238E27FC236}">
                    <a16:creationId xmlns:a16="http://schemas.microsoft.com/office/drawing/2014/main" id="{B95E269B-4535-0E7A-5B53-8A7AAE68CD56}"/>
                  </a:ext>
                </a:extLst>
              </p:cNvPr>
              <p:cNvSpPr/>
              <p:nvPr/>
            </p:nvSpPr>
            <p:spPr>
              <a:xfrm>
                <a:off x="674245" y="6490481"/>
                <a:ext cx="105052" cy="144447"/>
              </a:xfrm>
              <a:custGeom>
                <a:avLst/>
                <a:gdLst>
                  <a:gd name="connsiteX0" fmla="*/ 52526 w 105052"/>
                  <a:gd name="connsiteY0" fmla="*/ 0 h 144447"/>
                  <a:gd name="connsiteX1" fmla="*/ 0 w 105052"/>
                  <a:gd name="connsiteY1" fmla="*/ 39395 h 144447"/>
                  <a:gd name="connsiteX2" fmla="*/ 0 w 105052"/>
                  <a:gd name="connsiteY2" fmla="*/ 65658 h 144447"/>
                  <a:gd name="connsiteX3" fmla="*/ 13132 w 105052"/>
                  <a:gd name="connsiteY3" fmla="*/ 78790 h 144447"/>
                  <a:gd name="connsiteX4" fmla="*/ 26263 w 105052"/>
                  <a:gd name="connsiteY4" fmla="*/ 78790 h 144447"/>
                  <a:gd name="connsiteX5" fmla="*/ 26263 w 105052"/>
                  <a:gd name="connsiteY5" fmla="*/ 131316 h 144447"/>
                  <a:gd name="connsiteX6" fmla="*/ 39395 w 105052"/>
                  <a:gd name="connsiteY6" fmla="*/ 144447 h 144447"/>
                  <a:gd name="connsiteX7" fmla="*/ 65658 w 105052"/>
                  <a:gd name="connsiteY7" fmla="*/ 144447 h 144447"/>
                  <a:gd name="connsiteX8" fmla="*/ 78790 w 105052"/>
                  <a:gd name="connsiteY8" fmla="*/ 131316 h 144447"/>
                  <a:gd name="connsiteX9" fmla="*/ 78790 w 105052"/>
                  <a:gd name="connsiteY9" fmla="*/ 78790 h 144447"/>
                  <a:gd name="connsiteX10" fmla="*/ 91921 w 105052"/>
                  <a:gd name="connsiteY10" fmla="*/ 78790 h 144447"/>
                  <a:gd name="connsiteX11" fmla="*/ 105053 w 105052"/>
                  <a:gd name="connsiteY11" fmla="*/ 65658 h 144447"/>
                  <a:gd name="connsiteX12" fmla="*/ 105053 w 105052"/>
                  <a:gd name="connsiteY12" fmla="*/ 39395 h 144447"/>
                  <a:gd name="connsiteX13" fmla="*/ 52526 w 105052"/>
                  <a:gd name="connsiteY13" fmla="*/ 0 h 14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052" h="144447">
                    <a:moveTo>
                      <a:pt x="52526" y="0"/>
                    </a:moveTo>
                    <a:cubicBezTo>
                      <a:pt x="23070" y="0"/>
                      <a:pt x="0" y="17299"/>
                      <a:pt x="0" y="39395"/>
                    </a:cubicBezTo>
                    <a:lnTo>
                      <a:pt x="0" y="65658"/>
                    </a:lnTo>
                    <a:cubicBezTo>
                      <a:pt x="0" y="72916"/>
                      <a:pt x="5874" y="78790"/>
                      <a:pt x="13132" y="78790"/>
                    </a:cubicBezTo>
                    <a:lnTo>
                      <a:pt x="26263" y="78790"/>
                    </a:lnTo>
                    <a:lnTo>
                      <a:pt x="26263" y="131316"/>
                    </a:lnTo>
                    <a:cubicBezTo>
                      <a:pt x="26263" y="138574"/>
                      <a:pt x="32137" y="144447"/>
                      <a:pt x="39395" y="144447"/>
                    </a:cubicBezTo>
                    <a:lnTo>
                      <a:pt x="65658" y="144447"/>
                    </a:lnTo>
                    <a:cubicBezTo>
                      <a:pt x="72917" y="144447"/>
                      <a:pt x="78790" y="138574"/>
                      <a:pt x="78790" y="131316"/>
                    </a:cubicBezTo>
                    <a:lnTo>
                      <a:pt x="78790" y="78790"/>
                    </a:lnTo>
                    <a:lnTo>
                      <a:pt x="91921" y="78790"/>
                    </a:lnTo>
                    <a:cubicBezTo>
                      <a:pt x="99180" y="78790"/>
                      <a:pt x="105053" y="72916"/>
                      <a:pt x="105053" y="65658"/>
                    </a:cubicBezTo>
                    <a:lnTo>
                      <a:pt x="105053" y="39395"/>
                    </a:lnTo>
                    <a:cubicBezTo>
                      <a:pt x="105053" y="17299"/>
                      <a:pt x="81983" y="0"/>
                      <a:pt x="52526" y="0"/>
                    </a:cubicBezTo>
                    <a:close/>
                  </a:path>
                </a:pathLst>
              </a:custGeom>
              <a:solidFill>
                <a:srgbClr val="4D8CB9"/>
              </a:solidFill>
              <a:ln w="6350" cap="flat">
                <a:solidFill>
                  <a:srgbClr val="4D8C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934" name="Группа 933">
              <a:extLst>
                <a:ext uri="{FF2B5EF4-FFF2-40B4-BE49-F238E27FC236}">
                  <a16:creationId xmlns:a16="http://schemas.microsoft.com/office/drawing/2014/main" id="{680B9A64-8BE3-CFDB-2911-51FA78619A10}"/>
                </a:ext>
              </a:extLst>
            </p:cNvPr>
            <p:cNvGrpSpPr/>
            <p:nvPr/>
          </p:nvGrpSpPr>
          <p:grpSpPr>
            <a:xfrm>
              <a:off x="824253" y="7731015"/>
              <a:ext cx="105052" cy="210105"/>
              <a:chOff x="830339" y="6424823"/>
              <a:chExt cx="105052" cy="210105"/>
            </a:xfrm>
            <a:noFill/>
          </p:grpSpPr>
          <p:sp>
            <p:nvSpPr>
              <p:cNvPr id="956" name="Полилиния: фигура 955">
                <a:extLst>
                  <a:ext uri="{FF2B5EF4-FFF2-40B4-BE49-F238E27FC236}">
                    <a16:creationId xmlns:a16="http://schemas.microsoft.com/office/drawing/2014/main" id="{2B9B31EA-4A2A-3FB4-DD1C-AD3DDC8B8C80}"/>
                  </a:ext>
                </a:extLst>
              </p:cNvPr>
              <p:cNvSpPr/>
              <p:nvPr/>
            </p:nvSpPr>
            <p:spPr>
              <a:xfrm>
                <a:off x="856604" y="6424823"/>
                <a:ext cx="52526" cy="52526"/>
              </a:xfrm>
              <a:custGeom>
                <a:avLst/>
                <a:gdLst>
                  <a:gd name="connsiteX0" fmla="*/ 26263 w 52526"/>
                  <a:gd name="connsiteY0" fmla="*/ 52526 h 52526"/>
                  <a:gd name="connsiteX1" fmla="*/ 52527 w 52526"/>
                  <a:gd name="connsiteY1" fmla="*/ 26263 h 52526"/>
                  <a:gd name="connsiteX2" fmla="*/ 26263 w 52526"/>
                  <a:gd name="connsiteY2" fmla="*/ 0 h 52526"/>
                  <a:gd name="connsiteX3" fmla="*/ 0 w 52526"/>
                  <a:gd name="connsiteY3" fmla="*/ 26263 h 52526"/>
                  <a:gd name="connsiteX4" fmla="*/ 26263 w 52526"/>
                  <a:gd name="connsiteY4" fmla="*/ 52526 h 5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26" h="52526">
                    <a:moveTo>
                      <a:pt x="26263" y="52526"/>
                    </a:moveTo>
                    <a:cubicBezTo>
                      <a:pt x="40780" y="52526"/>
                      <a:pt x="52527" y="40780"/>
                      <a:pt x="52527" y="26263"/>
                    </a:cubicBezTo>
                    <a:cubicBezTo>
                      <a:pt x="52527" y="11747"/>
                      <a:pt x="40780" y="0"/>
                      <a:pt x="26263" y="0"/>
                    </a:cubicBezTo>
                    <a:cubicBezTo>
                      <a:pt x="11747" y="0"/>
                      <a:pt x="0" y="11747"/>
                      <a:pt x="0" y="26263"/>
                    </a:cubicBezTo>
                    <a:cubicBezTo>
                      <a:pt x="0" y="40780"/>
                      <a:pt x="11747" y="52526"/>
                      <a:pt x="26263" y="52526"/>
                    </a:cubicBezTo>
                    <a:close/>
                  </a:path>
                </a:pathLst>
              </a:custGeom>
              <a:solidFill>
                <a:srgbClr val="4D8CB9"/>
              </a:solidFill>
              <a:ln w="6350" cap="flat">
                <a:solidFill>
                  <a:srgbClr val="4D8C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957" name="Полилиния: фигура 956">
                <a:extLst>
                  <a:ext uri="{FF2B5EF4-FFF2-40B4-BE49-F238E27FC236}">
                    <a16:creationId xmlns:a16="http://schemas.microsoft.com/office/drawing/2014/main" id="{8308406B-23C8-78C9-A20E-7385DA689E7B}"/>
                  </a:ext>
                </a:extLst>
              </p:cNvPr>
              <p:cNvSpPr/>
              <p:nvPr/>
            </p:nvSpPr>
            <p:spPr>
              <a:xfrm>
                <a:off x="830339" y="6490481"/>
                <a:ext cx="105052" cy="144447"/>
              </a:xfrm>
              <a:custGeom>
                <a:avLst/>
                <a:gdLst>
                  <a:gd name="connsiteX0" fmla="*/ 52526 w 105052"/>
                  <a:gd name="connsiteY0" fmla="*/ 0 h 144447"/>
                  <a:gd name="connsiteX1" fmla="*/ 0 w 105052"/>
                  <a:gd name="connsiteY1" fmla="*/ 39395 h 144447"/>
                  <a:gd name="connsiteX2" fmla="*/ 0 w 105052"/>
                  <a:gd name="connsiteY2" fmla="*/ 65658 h 144447"/>
                  <a:gd name="connsiteX3" fmla="*/ 13132 w 105052"/>
                  <a:gd name="connsiteY3" fmla="*/ 78790 h 144447"/>
                  <a:gd name="connsiteX4" fmla="*/ 26263 w 105052"/>
                  <a:gd name="connsiteY4" fmla="*/ 78790 h 144447"/>
                  <a:gd name="connsiteX5" fmla="*/ 26263 w 105052"/>
                  <a:gd name="connsiteY5" fmla="*/ 131316 h 144447"/>
                  <a:gd name="connsiteX6" fmla="*/ 39395 w 105052"/>
                  <a:gd name="connsiteY6" fmla="*/ 144447 h 144447"/>
                  <a:gd name="connsiteX7" fmla="*/ 65658 w 105052"/>
                  <a:gd name="connsiteY7" fmla="*/ 144447 h 144447"/>
                  <a:gd name="connsiteX8" fmla="*/ 78790 w 105052"/>
                  <a:gd name="connsiteY8" fmla="*/ 131316 h 144447"/>
                  <a:gd name="connsiteX9" fmla="*/ 78790 w 105052"/>
                  <a:gd name="connsiteY9" fmla="*/ 78790 h 144447"/>
                  <a:gd name="connsiteX10" fmla="*/ 91921 w 105052"/>
                  <a:gd name="connsiteY10" fmla="*/ 78790 h 144447"/>
                  <a:gd name="connsiteX11" fmla="*/ 105053 w 105052"/>
                  <a:gd name="connsiteY11" fmla="*/ 65658 h 144447"/>
                  <a:gd name="connsiteX12" fmla="*/ 105053 w 105052"/>
                  <a:gd name="connsiteY12" fmla="*/ 39395 h 144447"/>
                  <a:gd name="connsiteX13" fmla="*/ 52526 w 105052"/>
                  <a:gd name="connsiteY13" fmla="*/ 0 h 14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052" h="144447">
                    <a:moveTo>
                      <a:pt x="52526" y="0"/>
                    </a:moveTo>
                    <a:cubicBezTo>
                      <a:pt x="23070" y="0"/>
                      <a:pt x="0" y="17299"/>
                      <a:pt x="0" y="39395"/>
                    </a:cubicBezTo>
                    <a:lnTo>
                      <a:pt x="0" y="65658"/>
                    </a:lnTo>
                    <a:cubicBezTo>
                      <a:pt x="0" y="72916"/>
                      <a:pt x="5874" y="78790"/>
                      <a:pt x="13132" y="78790"/>
                    </a:cubicBezTo>
                    <a:lnTo>
                      <a:pt x="26263" y="78790"/>
                    </a:lnTo>
                    <a:lnTo>
                      <a:pt x="26263" y="131316"/>
                    </a:lnTo>
                    <a:cubicBezTo>
                      <a:pt x="26263" y="138574"/>
                      <a:pt x="32137" y="144447"/>
                      <a:pt x="39395" y="144447"/>
                    </a:cubicBezTo>
                    <a:lnTo>
                      <a:pt x="65658" y="144447"/>
                    </a:lnTo>
                    <a:cubicBezTo>
                      <a:pt x="72917" y="144447"/>
                      <a:pt x="78790" y="138574"/>
                      <a:pt x="78790" y="131316"/>
                    </a:cubicBezTo>
                    <a:lnTo>
                      <a:pt x="78790" y="78790"/>
                    </a:lnTo>
                    <a:lnTo>
                      <a:pt x="91921" y="78790"/>
                    </a:lnTo>
                    <a:cubicBezTo>
                      <a:pt x="99180" y="78790"/>
                      <a:pt x="105053" y="72916"/>
                      <a:pt x="105053" y="65658"/>
                    </a:cubicBezTo>
                    <a:lnTo>
                      <a:pt x="105053" y="39395"/>
                    </a:lnTo>
                    <a:cubicBezTo>
                      <a:pt x="105053" y="17299"/>
                      <a:pt x="81983" y="0"/>
                      <a:pt x="52526" y="0"/>
                    </a:cubicBezTo>
                    <a:close/>
                  </a:path>
                </a:pathLst>
              </a:custGeom>
              <a:solidFill>
                <a:srgbClr val="4D8CB9"/>
              </a:solidFill>
              <a:ln w="6350" cap="flat">
                <a:solidFill>
                  <a:srgbClr val="4D8C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935" name="Группа 934">
              <a:extLst>
                <a:ext uri="{FF2B5EF4-FFF2-40B4-BE49-F238E27FC236}">
                  <a16:creationId xmlns:a16="http://schemas.microsoft.com/office/drawing/2014/main" id="{2E215792-8FC8-20C7-B4FA-38DCF8A56013}"/>
                </a:ext>
              </a:extLst>
            </p:cNvPr>
            <p:cNvGrpSpPr/>
            <p:nvPr/>
          </p:nvGrpSpPr>
          <p:grpSpPr>
            <a:xfrm>
              <a:off x="980347" y="7731015"/>
              <a:ext cx="105052" cy="210105"/>
              <a:chOff x="986433" y="6424823"/>
              <a:chExt cx="105052" cy="210105"/>
            </a:xfrm>
            <a:noFill/>
          </p:grpSpPr>
          <p:sp>
            <p:nvSpPr>
              <p:cNvPr id="954" name="Полилиния: фигура 953">
                <a:extLst>
                  <a:ext uri="{FF2B5EF4-FFF2-40B4-BE49-F238E27FC236}">
                    <a16:creationId xmlns:a16="http://schemas.microsoft.com/office/drawing/2014/main" id="{20491A0A-EF4B-3254-6716-949113B52714}"/>
                  </a:ext>
                </a:extLst>
              </p:cNvPr>
              <p:cNvSpPr/>
              <p:nvPr/>
            </p:nvSpPr>
            <p:spPr>
              <a:xfrm>
                <a:off x="1012698" y="6424823"/>
                <a:ext cx="52526" cy="52526"/>
              </a:xfrm>
              <a:custGeom>
                <a:avLst/>
                <a:gdLst>
                  <a:gd name="connsiteX0" fmla="*/ 26263 w 52526"/>
                  <a:gd name="connsiteY0" fmla="*/ 52526 h 52526"/>
                  <a:gd name="connsiteX1" fmla="*/ 52527 w 52526"/>
                  <a:gd name="connsiteY1" fmla="*/ 26263 h 52526"/>
                  <a:gd name="connsiteX2" fmla="*/ 26263 w 52526"/>
                  <a:gd name="connsiteY2" fmla="*/ 0 h 52526"/>
                  <a:gd name="connsiteX3" fmla="*/ 0 w 52526"/>
                  <a:gd name="connsiteY3" fmla="*/ 26263 h 52526"/>
                  <a:gd name="connsiteX4" fmla="*/ 26263 w 52526"/>
                  <a:gd name="connsiteY4" fmla="*/ 52526 h 5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26" h="52526">
                    <a:moveTo>
                      <a:pt x="26263" y="52526"/>
                    </a:moveTo>
                    <a:cubicBezTo>
                      <a:pt x="40780" y="52526"/>
                      <a:pt x="52527" y="40780"/>
                      <a:pt x="52527" y="26263"/>
                    </a:cubicBezTo>
                    <a:cubicBezTo>
                      <a:pt x="52527" y="11747"/>
                      <a:pt x="40780" y="0"/>
                      <a:pt x="26263" y="0"/>
                    </a:cubicBezTo>
                    <a:cubicBezTo>
                      <a:pt x="11747" y="0"/>
                      <a:pt x="0" y="11747"/>
                      <a:pt x="0" y="26263"/>
                    </a:cubicBezTo>
                    <a:cubicBezTo>
                      <a:pt x="0" y="40780"/>
                      <a:pt x="11747" y="52526"/>
                      <a:pt x="26263" y="52526"/>
                    </a:cubicBezTo>
                    <a:close/>
                  </a:path>
                </a:pathLst>
              </a:custGeom>
              <a:solidFill>
                <a:srgbClr val="4D8CB9"/>
              </a:solidFill>
              <a:ln w="6350" cap="flat">
                <a:solidFill>
                  <a:srgbClr val="4D8C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955" name="Полилиния: фигура 954">
                <a:extLst>
                  <a:ext uri="{FF2B5EF4-FFF2-40B4-BE49-F238E27FC236}">
                    <a16:creationId xmlns:a16="http://schemas.microsoft.com/office/drawing/2014/main" id="{CC41C23F-29A3-1EEB-6B02-6F1841E14EE7}"/>
                  </a:ext>
                </a:extLst>
              </p:cNvPr>
              <p:cNvSpPr/>
              <p:nvPr/>
            </p:nvSpPr>
            <p:spPr>
              <a:xfrm>
                <a:off x="986433" y="6490481"/>
                <a:ext cx="105052" cy="144447"/>
              </a:xfrm>
              <a:custGeom>
                <a:avLst/>
                <a:gdLst>
                  <a:gd name="connsiteX0" fmla="*/ 52526 w 105052"/>
                  <a:gd name="connsiteY0" fmla="*/ 0 h 144447"/>
                  <a:gd name="connsiteX1" fmla="*/ 0 w 105052"/>
                  <a:gd name="connsiteY1" fmla="*/ 39395 h 144447"/>
                  <a:gd name="connsiteX2" fmla="*/ 0 w 105052"/>
                  <a:gd name="connsiteY2" fmla="*/ 65658 h 144447"/>
                  <a:gd name="connsiteX3" fmla="*/ 13132 w 105052"/>
                  <a:gd name="connsiteY3" fmla="*/ 78790 h 144447"/>
                  <a:gd name="connsiteX4" fmla="*/ 26263 w 105052"/>
                  <a:gd name="connsiteY4" fmla="*/ 78790 h 144447"/>
                  <a:gd name="connsiteX5" fmla="*/ 26263 w 105052"/>
                  <a:gd name="connsiteY5" fmla="*/ 131316 h 144447"/>
                  <a:gd name="connsiteX6" fmla="*/ 39395 w 105052"/>
                  <a:gd name="connsiteY6" fmla="*/ 144447 h 144447"/>
                  <a:gd name="connsiteX7" fmla="*/ 65658 w 105052"/>
                  <a:gd name="connsiteY7" fmla="*/ 144447 h 144447"/>
                  <a:gd name="connsiteX8" fmla="*/ 78790 w 105052"/>
                  <a:gd name="connsiteY8" fmla="*/ 131316 h 144447"/>
                  <a:gd name="connsiteX9" fmla="*/ 78790 w 105052"/>
                  <a:gd name="connsiteY9" fmla="*/ 78790 h 144447"/>
                  <a:gd name="connsiteX10" fmla="*/ 91921 w 105052"/>
                  <a:gd name="connsiteY10" fmla="*/ 78790 h 144447"/>
                  <a:gd name="connsiteX11" fmla="*/ 105053 w 105052"/>
                  <a:gd name="connsiteY11" fmla="*/ 65658 h 144447"/>
                  <a:gd name="connsiteX12" fmla="*/ 105053 w 105052"/>
                  <a:gd name="connsiteY12" fmla="*/ 39395 h 144447"/>
                  <a:gd name="connsiteX13" fmla="*/ 52526 w 105052"/>
                  <a:gd name="connsiteY13" fmla="*/ 0 h 14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052" h="144447">
                    <a:moveTo>
                      <a:pt x="52526" y="0"/>
                    </a:moveTo>
                    <a:cubicBezTo>
                      <a:pt x="23070" y="0"/>
                      <a:pt x="0" y="17299"/>
                      <a:pt x="0" y="39395"/>
                    </a:cubicBezTo>
                    <a:lnTo>
                      <a:pt x="0" y="65658"/>
                    </a:lnTo>
                    <a:cubicBezTo>
                      <a:pt x="0" y="72916"/>
                      <a:pt x="5874" y="78790"/>
                      <a:pt x="13132" y="78790"/>
                    </a:cubicBezTo>
                    <a:lnTo>
                      <a:pt x="26263" y="78790"/>
                    </a:lnTo>
                    <a:lnTo>
                      <a:pt x="26263" y="131316"/>
                    </a:lnTo>
                    <a:cubicBezTo>
                      <a:pt x="26263" y="138574"/>
                      <a:pt x="32137" y="144447"/>
                      <a:pt x="39395" y="144447"/>
                    </a:cubicBezTo>
                    <a:lnTo>
                      <a:pt x="65658" y="144447"/>
                    </a:lnTo>
                    <a:cubicBezTo>
                      <a:pt x="72917" y="144447"/>
                      <a:pt x="78790" y="138574"/>
                      <a:pt x="78790" y="131316"/>
                    </a:cubicBezTo>
                    <a:lnTo>
                      <a:pt x="78790" y="78790"/>
                    </a:lnTo>
                    <a:lnTo>
                      <a:pt x="91921" y="78790"/>
                    </a:lnTo>
                    <a:cubicBezTo>
                      <a:pt x="99180" y="78790"/>
                      <a:pt x="105053" y="72916"/>
                      <a:pt x="105053" y="65658"/>
                    </a:cubicBezTo>
                    <a:lnTo>
                      <a:pt x="105053" y="39395"/>
                    </a:lnTo>
                    <a:cubicBezTo>
                      <a:pt x="105053" y="17299"/>
                      <a:pt x="81983" y="0"/>
                      <a:pt x="52526" y="0"/>
                    </a:cubicBezTo>
                    <a:close/>
                  </a:path>
                </a:pathLst>
              </a:custGeom>
              <a:solidFill>
                <a:srgbClr val="4D8CB9"/>
              </a:solidFill>
              <a:ln w="6350" cap="flat">
                <a:solidFill>
                  <a:srgbClr val="4D8C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936" name="Группа 935">
              <a:extLst>
                <a:ext uri="{FF2B5EF4-FFF2-40B4-BE49-F238E27FC236}">
                  <a16:creationId xmlns:a16="http://schemas.microsoft.com/office/drawing/2014/main" id="{A52500E4-9217-ADFA-B617-61B2F2FA9BEE}"/>
                </a:ext>
              </a:extLst>
            </p:cNvPr>
            <p:cNvGrpSpPr/>
            <p:nvPr/>
          </p:nvGrpSpPr>
          <p:grpSpPr>
            <a:xfrm>
              <a:off x="1136441" y="7731015"/>
              <a:ext cx="105052" cy="210105"/>
              <a:chOff x="1142527" y="6424823"/>
              <a:chExt cx="105052" cy="210105"/>
            </a:xfrm>
            <a:noFill/>
          </p:grpSpPr>
          <p:sp>
            <p:nvSpPr>
              <p:cNvPr id="952" name="Полилиния: фигура 951">
                <a:extLst>
                  <a:ext uri="{FF2B5EF4-FFF2-40B4-BE49-F238E27FC236}">
                    <a16:creationId xmlns:a16="http://schemas.microsoft.com/office/drawing/2014/main" id="{4A3ADBDC-328C-0F7E-6F15-C0E34CF43B93}"/>
                  </a:ext>
                </a:extLst>
              </p:cNvPr>
              <p:cNvSpPr/>
              <p:nvPr/>
            </p:nvSpPr>
            <p:spPr>
              <a:xfrm>
                <a:off x="1168792" y="6424823"/>
                <a:ext cx="52526" cy="52526"/>
              </a:xfrm>
              <a:custGeom>
                <a:avLst/>
                <a:gdLst>
                  <a:gd name="connsiteX0" fmla="*/ 26263 w 52526"/>
                  <a:gd name="connsiteY0" fmla="*/ 52526 h 52526"/>
                  <a:gd name="connsiteX1" fmla="*/ 52527 w 52526"/>
                  <a:gd name="connsiteY1" fmla="*/ 26263 h 52526"/>
                  <a:gd name="connsiteX2" fmla="*/ 26263 w 52526"/>
                  <a:gd name="connsiteY2" fmla="*/ 0 h 52526"/>
                  <a:gd name="connsiteX3" fmla="*/ 0 w 52526"/>
                  <a:gd name="connsiteY3" fmla="*/ 26263 h 52526"/>
                  <a:gd name="connsiteX4" fmla="*/ 26263 w 52526"/>
                  <a:gd name="connsiteY4" fmla="*/ 52526 h 5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26" h="52526">
                    <a:moveTo>
                      <a:pt x="26263" y="52526"/>
                    </a:moveTo>
                    <a:cubicBezTo>
                      <a:pt x="40780" y="52526"/>
                      <a:pt x="52527" y="40780"/>
                      <a:pt x="52527" y="26263"/>
                    </a:cubicBezTo>
                    <a:cubicBezTo>
                      <a:pt x="52527" y="11747"/>
                      <a:pt x="40780" y="0"/>
                      <a:pt x="26263" y="0"/>
                    </a:cubicBezTo>
                    <a:cubicBezTo>
                      <a:pt x="11747" y="0"/>
                      <a:pt x="0" y="11747"/>
                      <a:pt x="0" y="26263"/>
                    </a:cubicBezTo>
                    <a:cubicBezTo>
                      <a:pt x="0" y="40780"/>
                      <a:pt x="11747" y="52526"/>
                      <a:pt x="26263" y="52526"/>
                    </a:cubicBezTo>
                    <a:close/>
                  </a:path>
                </a:pathLst>
              </a:custGeom>
              <a:solidFill>
                <a:srgbClr val="4D8CB9"/>
              </a:solidFill>
              <a:ln w="6350" cap="flat">
                <a:solidFill>
                  <a:srgbClr val="4D8C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953" name="Полилиния: фигура 952">
                <a:extLst>
                  <a:ext uri="{FF2B5EF4-FFF2-40B4-BE49-F238E27FC236}">
                    <a16:creationId xmlns:a16="http://schemas.microsoft.com/office/drawing/2014/main" id="{FE571943-3499-AEF5-E5D8-887157D35110}"/>
                  </a:ext>
                </a:extLst>
              </p:cNvPr>
              <p:cNvSpPr/>
              <p:nvPr/>
            </p:nvSpPr>
            <p:spPr>
              <a:xfrm>
                <a:off x="1142527" y="6490481"/>
                <a:ext cx="105052" cy="144447"/>
              </a:xfrm>
              <a:custGeom>
                <a:avLst/>
                <a:gdLst>
                  <a:gd name="connsiteX0" fmla="*/ 52526 w 105052"/>
                  <a:gd name="connsiteY0" fmla="*/ 0 h 144447"/>
                  <a:gd name="connsiteX1" fmla="*/ 0 w 105052"/>
                  <a:gd name="connsiteY1" fmla="*/ 39395 h 144447"/>
                  <a:gd name="connsiteX2" fmla="*/ 0 w 105052"/>
                  <a:gd name="connsiteY2" fmla="*/ 65658 h 144447"/>
                  <a:gd name="connsiteX3" fmla="*/ 13132 w 105052"/>
                  <a:gd name="connsiteY3" fmla="*/ 78790 h 144447"/>
                  <a:gd name="connsiteX4" fmla="*/ 26263 w 105052"/>
                  <a:gd name="connsiteY4" fmla="*/ 78790 h 144447"/>
                  <a:gd name="connsiteX5" fmla="*/ 26263 w 105052"/>
                  <a:gd name="connsiteY5" fmla="*/ 131316 h 144447"/>
                  <a:gd name="connsiteX6" fmla="*/ 39395 w 105052"/>
                  <a:gd name="connsiteY6" fmla="*/ 144447 h 144447"/>
                  <a:gd name="connsiteX7" fmla="*/ 65658 w 105052"/>
                  <a:gd name="connsiteY7" fmla="*/ 144447 h 144447"/>
                  <a:gd name="connsiteX8" fmla="*/ 78790 w 105052"/>
                  <a:gd name="connsiteY8" fmla="*/ 131316 h 144447"/>
                  <a:gd name="connsiteX9" fmla="*/ 78790 w 105052"/>
                  <a:gd name="connsiteY9" fmla="*/ 78790 h 144447"/>
                  <a:gd name="connsiteX10" fmla="*/ 91921 w 105052"/>
                  <a:gd name="connsiteY10" fmla="*/ 78790 h 144447"/>
                  <a:gd name="connsiteX11" fmla="*/ 105053 w 105052"/>
                  <a:gd name="connsiteY11" fmla="*/ 65658 h 144447"/>
                  <a:gd name="connsiteX12" fmla="*/ 105053 w 105052"/>
                  <a:gd name="connsiteY12" fmla="*/ 39395 h 144447"/>
                  <a:gd name="connsiteX13" fmla="*/ 52526 w 105052"/>
                  <a:gd name="connsiteY13" fmla="*/ 0 h 14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052" h="144447">
                    <a:moveTo>
                      <a:pt x="52526" y="0"/>
                    </a:moveTo>
                    <a:cubicBezTo>
                      <a:pt x="23070" y="0"/>
                      <a:pt x="0" y="17299"/>
                      <a:pt x="0" y="39395"/>
                    </a:cubicBezTo>
                    <a:lnTo>
                      <a:pt x="0" y="65658"/>
                    </a:lnTo>
                    <a:cubicBezTo>
                      <a:pt x="0" y="72916"/>
                      <a:pt x="5874" y="78790"/>
                      <a:pt x="13132" y="78790"/>
                    </a:cubicBezTo>
                    <a:lnTo>
                      <a:pt x="26263" y="78790"/>
                    </a:lnTo>
                    <a:lnTo>
                      <a:pt x="26263" y="131316"/>
                    </a:lnTo>
                    <a:cubicBezTo>
                      <a:pt x="26263" y="138574"/>
                      <a:pt x="32137" y="144447"/>
                      <a:pt x="39395" y="144447"/>
                    </a:cubicBezTo>
                    <a:lnTo>
                      <a:pt x="65658" y="144447"/>
                    </a:lnTo>
                    <a:cubicBezTo>
                      <a:pt x="72917" y="144447"/>
                      <a:pt x="78790" y="138574"/>
                      <a:pt x="78790" y="131316"/>
                    </a:cubicBezTo>
                    <a:lnTo>
                      <a:pt x="78790" y="78790"/>
                    </a:lnTo>
                    <a:lnTo>
                      <a:pt x="91921" y="78790"/>
                    </a:lnTo>
                    <a:cubicBezTo>
                      <a:pt x="99180" y="78790"/>
                      <a:pt x="105053" y="72916"/>
                      <a:pt x="105053" y="65658"/>
                    </a:cubicBezTo>
                    <a:lnTo>
                      <a:pt x="105053" y="39395"/>
                    </a:lnTo>
                    <a:cubicBezTo>
                      <a:pt x="105053" y="17299"/>
                      <a:pt x="81983" y="0"/>
                      <a:pt x="52526" y="0"/>
                    </a:cubicBezTo>
                    <a:close/>
                  </a:path>
                </a:pathLst>
              </a:custGeom>
              <a:solidFill>
                <a:srgbClr val="4D8CB9"/>
              </a:solidFill>
              <a:ln w="6350" cap="flat">
                <a:solidFill>
                  <a:srgbClr val="4D8C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937" name="Группа 936">
              <a:extLst>
                <a:ext uri="{FF2B5EF4-FFF2-40B4-BE49-F238E27FC236}">
                  <a16:creationId xmlns:a16="http://schemas.microsoft.com/office/drawing/2014/main" id="{62D73FBC-9385-9595-8D64-5B6A9A3AE633}"/>
                </a:ext>
              </a:extLst>
            </p:cNvPr>
            <p:cNvGrpSpPr/>
            <p:nvPr/>
          </p:nvGrpSpPr>
          <p:grpSpPr>
            <a:xfrm>
              <a:off x="1292535" y="7731015"/>
              <a:ext cx="105052" cy="210105"/>
              <a:chOff x="1298621" y="6424823"/>
              <a:chExt cx="105052" cy="210105"/>
            </a:xfrm>
            <a:noFill/>
          </p:grpSpPr>
          <p:sp>
            <p:nvSpPr>
              <p:cNvPr id="950" name="Полилиния: фигура 949">
                <a:extLst>
                  <a:ext uri="{FF2B5EF4-FFF2-40B4-BE49-F238E27FC236}">
                    <a16:creationId xmlns:a16="http://schemas.microsoft.com/office/drawing/2014/main" id="{AB3A21EB-EB9C-C7B4-5526-15EE5CE2AA0F}"/>
                  </a:ext>
                </a:extLst>
              </p:cNvPr>
              <p:cNvSpPr/>
              <p:nvPr/>
            </p:nvSpPr>
            <p:spPr>
              <a:xfrm>
                <a:off x="1324886" y="6424823"/>
                <a:ext cx="52526" cy="52526"/>
              </a:xfrm>
              <a:custGeom>
                <a:avLst/>
                <a:gdLst>
                  <a:gd name="connsiteX0" fmla="*/ 26263 w 52526"/>
                  <a:gd name="connsiteY0" fmla="*/ 52526 h 52526"/>
                  <a:gd name="connsiteX1" fmla="*/ 52527 w 52526"/>
                  <a:gd name="connsiteY1" fmla="*/ 26263 h 52526"/>
                  <a:gd name="connsiteX2" fmla="*/ 26263 w 52526"/>
                  <a:gd name="connsiteY2" fmla="*/ 0 h 52526"/>
                  <a:gd name="connsiteX3" fmla="*/ 0 w 52526"/>
                  <a:gd name="connsiteY3" fmla="*/ 26263 h 52526"/>
                  <a:gd name="connsiteX4" fmla="*/ 26263 w 52526"/>
                  <a:gd name="connsiteY4" fmla="*/ 52526 h 5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26" h="52526">
                    <a:moveTo>
                      <a:pt x="26263" y="52526"/>
                    </a:moveTo>
                    <a:cubicBezTo>
                      <a:pt x="40780" y="52526"/>
                      <a:pt x="52527" y="40780"/>
                      <a:pt x="52527" y="26263"/>
                    </a:cubicBezTo>
                    <a:cubicBezTo>
                      <a:pt x="52527" y="11747"/>
                      <a:pt x="40780" y="0"/>
                      <a:pt x="26263" y="0"/>
                    </a:cubicBezTo>
                    <a:cubicBezTo>
                      <a:pt x="11747" y="0"/>
                      <a:pt x="0" y="11747"/>
                      <a:pt x="0" y="26263"/>
                    </a:cubicBezTo>
                    <a:cubicBezTo>
                      <a:pt x="0" y="40780"/>
                      <a:pt x="11747" y="52526"/>
                      <a:pt x="26263" y="52526"/>
                    </a:cubicBezTo>
                    <a:close/>
                  </a:path>
                </a:pathLst>
              </a:custGeom>
              <a:solidFill>
                <a:srgbClr val="4D8CB9"/>
              </a:solidFill>
              <a:ln w="6350" cap="flat">
                <a:solidFill>
                  <a:srgbClr val="4D8C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951" name="Полилиния: фигура 950">
                <a:extLst>
                  <a:ext uri="{FF2B5EF4-FFF2-40B4-BE49-F238E27FC236}">
                    <a16:creationId xmlns:a16="http://schemas.microsoft.com/office/drawing/2014/main" id="{217EED9A-E141-E4F7-32AE-D83464472930}"/>
                  </a:ext>
                </a:extLst>
              </p:cNvPr>
              <p:cNvSpPr/>
              <p:nvPr/>
            </p:nvSpPr>
            <p:spPr>
              <a:xfrm>
                <a:off x="1298621" y="6490481"/>
                <a:ext cx="105052" cy="144447"/>
              </a:xfrm>
              <a:custGeom>
                <a:avLst/>
                <a:gdLst>
                  <a:gd name="connsiteX0" fmla="*/ 52526 w 105052"/>
                  <a:gd name="connsiteY0" fmla="*/ 0 h 144447"/>
                  <a:gd name="connsiteX1" fmla="*/ 0 w 105052"/>
                  <a:gd name="connsiteY1" fmla="*/ 39395 h 144447"/>
                  <a:gd name="connsiteX2" fmla="*/ 0 w 105052"/>
                  <a:gd name="connsiteY2" fmla="*/ 65658 h 144447"/>
                  <a:gd name="connsiteX3" fmla="*/ 13132 w 105052"/>
                  <a:gd name="connsiteY3" fmla="*/ 78790 h 144447"/>
                  <a:gd name="connsiteX4" fmla="*/ 26263 w 105052"/>
                  <a:gd name="connsiteY4" fmla="*/ 78790 h 144447"/>
                  <a:gd name="connsiteX5" fmla="*/ 26263 w 105052"/>
                  <a:gd name="connsiteY5" fmla="*/ 131316 h 144447"/>
                  <a:gd name="connsiteX6" fmla="*/ 39395 w 105052"/>
                  <a:gd name="connsiteY6" fmla="*/ 144447 h 144447"/>
                  <a:gd name="connsiteX7" fmla="*/ 65658 w 105052"/>
                  <a:gd name="connsiteY7" fmla="*/ 144447 h 144447"/>
                  <a:gd name="connsiteX8" fmla="*/ 78790 w 105052"/>
                  <a:gd name="connsiteY8" fmla="*/ 131316 h 144447"/>
                  <a:gd name="connsiteX9" fmla="*/ 78790 w 105052"/>
                  <a:gd name="connsiteY9" fmla="*/ 78790 h 144447"/>
                  <a:gd name="connsiteX10" fmla="*/ 91921 w 105052"/>
                  <a:gd name="connsiteY10" fmla="*/ 78790 h 144447"/>
                  <a:gd name="connsiteX11" fmla="*/ 105053 w 105052"/>
                  <a:gd name="connsiteY11" fmla="*/ 65658 h 144447"/>
                  <a:gd name="connsiteX12" fmla="*/ 105053 w 105052"/>
                  <a:gd name="connsiteY12" fmla="*/ 39395 h 144447"/>
                  <a:gd name="connsiteX13" fmla="*/ 52526 w 105052"/>
                  <a:gd name="connsiteY13" fmla="*/ 0 h 14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052" h="144447">
                    <a:moveTo>
                      <a:pt x="52526" y="0"/>
                    </a:moveTo>
                    <a:cubicBezTo>
                      <a:pt x="23070" y="0"/>
                      <a:pt x="0" y="17299"/>
                      <a:pt x="0" y="39395"/>
                    </a:cubicBezTo>
                    <a:lnTo>
                      <a:pt x="0" y="65658"/>
                    </a:lnTo>
                    <a:cubicBezTo>
                      <a:pt x="0" y="72916"/>
                      <a:pt x="5874" y="78790"/>
                      <a:pt x="13132" y="78790"/>
                    </a:cubicBezTo>
                    <a:lnTo>
                      <a:pt x="26263" y="78790"/>
                    </a:lnTo>
                    <a:lnTo>
                      <a:pt x="26263" y="131316"/>
                    </a:lnTo>
                    <a:cubicBezTo>
                      <a:pt x="26263" y="138574"/>
                      <a:pt x="32137" y="144447"/>
                      <a:pt x="39395" y="144447"/>
                    </a:cubicBezTo>
                    <a:lnTo>
                      <a:pt x="65658" y="144447"/>
                    </a:lnTo>
                    <a:cubicBezTo>
                      <a:pt x="72917" y="144447"/>
                      <a:pt x="78790" y="138574"/>
                      <a:pt x="78790" y="131316"/>
                    </a:cubicBezTo>
                    <a:lnTo>
                      <a:pt x="78790" y="78790"/>
                    </a:lnTo>
                    <a:lnTo>
                      <a:pt x="91921" y="78790"/>
                    </a:lnTo>
                    <a:cubicBezTo>
                      <a:pt x="99180" y="78790"/>
                      <a:pt x="105053" y="72916"/>
                      <a:pt x="105053" y="65658"/>
                    </a:cubicBezTo>
                    <a:lnTo>
                      <a:pt x="105053" y="39395"/>
                    </a:lnTo>
                    <a:cubicBezTo>
                      <a:pt x="105053" y="17299"/>
                      <a:pt x="81983" y="0"/>
                      <a:pt x="52526" y="0"/>
                    </a:cubicBezTo>
                    <a:close/>
                  </a:path>
                </a:pathLst>
              </a:custGeom>
              <a:solidFill>
                <a:srgbClr val="4D8CB9"/>
              </a:solidFill>
              <a:ln w="6350" cap="flat">
                <a:solidFill>
                  <a:srgbClr val="4D8C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938" name="Группа 937">
              <a:extLst>
                <a:ext uri="{FF2B5EF4-FFF2-40B4-BE49-F238E27FC236}">
                  <a16:creationId xmlns:a16="http://schemas.microsoft.com/office/drawing/2014/main" id="{D1AA485E-B087-6BE1-DE49-AD5AD946E121}"/>
                </a:ext>
              </a:extLst>
            </p:cNvPr>
            <p:cNvGrpSpPr/>
            <p:nvPr/>
          </p:nvGrpSpPr>
          <p:grpSpPr>
            <a:xfrm>
              <a:off x="1448629" y="7731015"/>
              <a:ext cx="105052" cy="210105"/>
              <a:chOff x="1454715" y="6424823"/>
              <a:chExt cx="105052" cy="210105"/>
            </a:xfrm>
            <a:noFill/>
          </p:grpSpPr>
          <p:sp>
            <p:nvSpPr>
              <p:cNvPr id="948" name="Полилиния: фигура 947">
                <a:extLst>
                  <a:ext uri="{FF2B5EF4-FFF2-40B4-BE49-F238E27FC236}">
                    <a16:creationId xmlns:a16="http://schemas.microsoft.com/office/drawing/2014/main" id="{A02A87CB-57F9-75AA-374D-B241A531EB2A}"/>
                  </a:ext>
                </a:extLst>
              </p:cNvPr>
              <p:cNvSpPr/>
              <p:nvPr/>
            </p:nvSpPr>
            <p:spPr>
              <a:xfrm>
                <a:off x="1480980" y="6424823"/>
                <a:ext cx="52526" cy="52526"/>
              </a:xfrm>
              <a:custGeom>
                <a:avLst/>
                <a:gdLst>
                  <a:gd name="connsiteX0" fmla="*/ 26263 w 52526"/>
                  <a:gd name="connsiteY0" fmla="*/ 52526 h 52526"/>
                  <a:gd name="connsiteX1" fmla="*/ 52527 w 52526"/>
                  <a:gd name="connsiteY1" fmla="*/ 26263 h 52526"/>
                  <a:gd name="connsiteX2" fmla="*/ 26263 w 52526"/>
                  <a:gd name="connsiteY2" fmla="*/ 0 h 52526"/>
                  <a:gd name="connsiteX3" fmla="*/ 0 w 52526"/>
                  <a:gd name="connsiteY3" fmla="*/ 26263 h 52526"/>
                  <a:gd name="connsiteX4" fmla="*/ 26263 w 52526"/>
                  <a:gd name="connsiteY4" fmla="*/ 52526 h 5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26" h="52526">
                    <a:moveTo>
                      <a:pt x="26263" y="52526"/>
                    </a:moveTo>
                    <a:cubicBezTo>
                      <a:pt x="40780" y="52526"/>
                      <a:pt x="52527" y="40780"/>
                      <a:pt x="52527" y="26263"/>
                    </a:cubicBezTo>
                    <a:cubicBezTo>
                      <a:pt x="52527" y="11747"/>
                      <a:pt x="40780" y="0"/>
                      <a:pt x="26263" y="0"/>
                    </a:cubicBezTo>
                    <a:cubicBezTo>
                      <a:pt x="11747" y="0"/>
                      <a:pt x="0" y="11747"/>
                      <a:pt x="0" y="26263"/>
                    </a:cubicBezTo>
                    <a:cubicBezTo>
                      <a:pt x="0" y="40780"/>
                      <a:pt x="11747" y="52526"/>
                      <a:pt x="26263" y="52526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4D8C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949" name="Полилиния: фигура 948">
                <a:extLst>
                  <a:ext uri="{FF2B5EF4-FFF2-40B4-BE49-F238E27FC236}">
                    <a16:creationId xmlns:a16="http://schemas.microsoft.com/office/drawing/2014/main" id="{5CDB8B97-9911-718B-8FCA-A0EA8E52FB73}"/>
                  </a:ext>
                </a:extLst>
              </p:cNvPr>
              <p:cNvSpPr/>
              <p:nvPr/>
            </p:nvSpPr>
            <p:spPr>
              <a:xfrm>
                <a:off x="1454715" y="6490481"/>
                <a:ext cx="105052" cy="144447"/>
              </a:xfrm>
              <a:custGeom>
                <a:avLst/>
                <a:gdLst>
                  <a:gd name="connsiteX0" fmla="*/ 52526 w 105052"/>
                  <a:gd name="connsiteY0" fmla="*/ 0 h 144447"/>
                  <a:gd name="connsiteX1" fmla="*/ 0 w 105052"/>
                  <a:gd name="connsiteY1" fmla="*/ 39395 h 144447"/>
                  <a:gd name="connsiteX2" fmla="*/ 0 w 105052"/>
                  <a:gd name="connsiteY2" fmla="*/ 65658 h 144447"/>
                  <a:gd name="connsiteX3" fmla="*/ 13132 w 105052"/>
                  <a:gd name="connsiteY3" fmla="*/ 78790 h 144447"/>
                  <a:gd name="connsiteX4" fmla="*/ 26263 w 105052"/>
                  <a:gd name="connsiteY4" fmla="*/ 78790 h 144447"/>
                  <a:gd name="connsiteX5" fmla="*/ 26263 w 105052"/>
                  <a:gd name="connsiteY5" fmla="*/ 131316 h 144447"/>
                  <a:gd name="connsiteX6" fmla="*/ 39395 w 105052"/>
                  <a:gd name="connsiteY6" fmla="*/ 144447 h 144447"/>
                  <a:gd name="connsiteX7" fmla="*/ 65658 w 105052"/>
                  <a:gd name="connsiteY7" fmla="*/ 144447 h 144447"/>
                  <a:gd name="connsiteX8" fmla="*/ 78790 w 105052"/>
                  <a:gd name="connsiteY8" fmla="*/ 131316 h 144447"/>
                  <a:gd name="connsiteX9" fmla="*/ 78790 w 105052"/>
                  <a:gd name="connsiteY9" fmla="*/ 78790 h 144447"/>
                  <a:gd name="connsiteX10" fmla="*/ 91921 w 105052"/>
                  <a:gd name="connsiteY10" fmla="*/ 78790 h 144447"/>
                  <a:gd name="connsiteX11" fmla="*/ 105053 w 105052"/>
                  <a:gd name="connsiteY11" fmla="*/ 65658 h 144447"/>
                  <a:gd name="connsiteX12" fmla="*/ 105053 w 105052"/>
                  <a:gd name="connsiteY12" fmla="*/ 39395 h 144447"/>
                  <a:gd name="connsiteX13" fmla="*/ 52526 w 105052"/>
                  <a:gd name="connsiteY13" fmla="*/ 0 h 14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052" h="144447">
                    <a:moveTo>
                      <a:pt x="52526" y="0"/>
                    </a:moveTo>
                    <a:cubicBezTo>
                      <a:pt x="23070" y="0"/>
                      <a:pt x="0" y="17299"/>
                      <a:pt x="0" y="39395"/>
                    </a:cubicBezTo>
                    <a:lnTo>
                      <a:pt x="0" y="65658"/>
                    </a:lnTo>
                    <a:cubicBezTo>
                      <a:pt x="0" y="72916"/>
                      <a:pt x="5874" y="78790"/>
                      <a:pt x="13132" y="78790"/>
                    </a:cubicBezTo>
                    <a:lnTo>
                      <a:pt x="26263" y="78790"/>
                    </a:lnTo>
                    <a:lnTo>
                      <a:pt x="26263" y="131316"/>
                    </a:lnTo>
                    <a:cubicBezTo>
                      <a:pt x="26263" y="138574"/>
                      <a:pt x="32137" y="144447"/>
                      <a:pt x="39395" y="144447"/>
                    </a:cubicBezTo>
                    <a:lnTo>
                      <a:pt x="65658" y="144447"/>
                    </a:lnTo>
                    <a:cubicBezTo>
                      <a:pt x="72917" y="144447"/>
                      <a:pt x="78790" y="138574"/>
                      <a:pt x="78790" y="131316"/>
                    </a:cubicBezTo>
                    <a:lnTo>
                      <a:pt x="78790" y="78790"/>
                    </a:lnTo>
                    <a:lnTo>
                      <a:pt x="91921" y="78790"/>
                    </a:lnTo>
                    <a:cubicBezTo>
                      <a:pt x="99180" y="78790"/>
                      <a:pt x="105053" y="72916"/>
                      <a:pt x="105053" y="65658"/>
                    </a:cubicBezTo>
                    <a:lnTo>
                      <a:pt x="105053" y="39395"/>
                    </a:lnTo>
                    <a:cubicBezTo>
                      <a:pt x="105053" y="17299"/>
                      <a:pt x="81983" y="0"/>
                      <a:pt x="52526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4D8C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939" name="Группа 938">
              <a:extLst>
                <a:ext uri="{FF2B5EF4-FFF2-40B4-BE49-F238E27FC236}">
                  <a16:creationId xmlns:a16="http://schemas.microsoft.com/office/drawing/2014/main" id="{4EFF59EB-BAF7-75B2-E317-52FC563AACFA}"/>
                </a:ext>
              </a:extLst>
            </p:cNvPr>
            <p:cNvGrpSpPr/>
            <p:nvPr/>
          </p:nvGrpSpPr>
          <p:grpSpPr>
            <a:xfrm>
              <a:off x="1604723" y="7731015"/>
              <a:ext cx="105052" cy="210105"/>
              <a:chOff x="1610809" y="6424823"/>
              <a:chExt cx="105052" cy="210105"/>
            </a:xfrm>
            <a:noFill/>
          </p:grpSpPr>
          <p:sp>
            <p:nvSpPr>
              <p:cNvPr id="946" name="Полилиния: фигура 945">
                <a:extLst>
                  <a:ext uri="{FF2B5EF4-FFF2-40B4-BE49-F238E27FC236}">
                    <a16:creationId xmlns:a16="http://schemas.microsoft.com/office/drawing/2014/main" id="{9190F602-5F1C-E324-39B2-BE0D5D34B4FC}"/>
                  </a:ext>
                </a:extLst>
              </p:cNvPr>
              <p:cNvSpPr/>
              <p:nvPr/>
            </p:nvSpPr>
            <p:spPr>
              <a:xfrm>
                <a:off x="1637074" y="6424823"/>
                <a:ext cx="52526" cy="52526"/>
              </a:xfrm>
              <a:custGeom>
                <a:avLst/>
                <a:gdLst>
                  <a:gd name="connsiteX0" fmla="*/ 26263 w 52526"/>
                  <a:gd name="connsiteY0" fmla="*/ 52526 h 52526"/>
                  <a:gd name="connsiteX1" fmla="*/ 52527 w 52526"/>
                  <a:gd name="connsiteY1" fmla="*/ 26263 h 52526"/>
                  <a:gd name="connsiteX2" fmla="*/ 26263 w 52526"/>
                  <a:gd name="connsiteY2" fmla="*/ 0 h 52526"/>
                  <a:gd name="connsiteX3" fmla="*/ 0 w 52526"/>
                  <a:gd name="connsiteY3" fmla="*/ 26263 h 52526"/>
                  <a:gd name="connsiteX4" fmla="*/ 26263 w 52526"/>
                  <a:gd name="connsiteY4" fmla="*/ 52526 h 5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26" h="52526">
                    <a:moveTo>
                      <a:pt x="26263" y="52526"/>
                    </a:moveTo>
                    <a:cubicBezTo>
                      <a:pt x="40780" y="52526"/>
                      <a:pt x="52527" y="40780"/>
                      <a:pt x="52527" y="26263"/>
                    </a:cubicBezTo>
                    <a:cubicBezTo>
                      <a:pt x="52527" y="11747"/>
                      <a:pt x="40780" y="0"/>
                      <a:pt x="26263" y="0"/>
                    </a:cubicBezTo>
                    <a:cubicBezTo>
                      <a:pt x="11747" y="0"/>
                      <a:pt x="0" y="11747"/>
                      <a:pt x="0" y="26263"/>
                    </a:cubicBezTo>
                    <a:cubicBezTo>
                      <a:pt x="0" y="40780"/>
                      <a:pt x="11747" y="52526"/>
                      <a:pt x="26263" y="52526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4D8C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947" name="Полилиния: фигура 946">
                <a:extLst>
                  <a:ext uri="{FF2B5EF4-FFF2-40B4-BE49-F238E27FC236}">
                    <a16:creationId xmlns:a16="http://schemas.microsoft.com/office/drawing/2014/main" id="{D39772A6-52A4-2CB3-BF6C-D89B4E0D53DC}"/>
                  </a:ext>
                </a:extLst>
              </p:cNvPr>
              <p:cNvSpPr/>
              <p:nvPr/>
            </p:nvSpPr>
            <p:spPr>
              <a:xfrm>
                <a:off x="1610809" y="6490481"/>
                <a:ext cx="105052" cy="144447"/>
              </a:xfrm>
              <a:custGeom>
                <a:avLst/>
                <a:gdLst>
                  <a:gd name="connsiteX0" fmla="*/ 52526 w 105052"/>
                  <a:gd name="connsiteY0" fmla="*/ 0 h 144447"/>
                  <a:gd name="connsiteX1" fmla="*/ 0 w 105052"/>
                  <a:gd name="connsiteY1" fmla="*/ 39395 h 144447"/>
                  <a:gd name="connsiteX2" fmla="*/ 0 w 105052"/>
                  <a:gd name="connsiteY2" fmla="*/ 65658 h 144447"/>
                  <a:gd name="connsiteX3" fmla="*/ 13132 w 105052"/>
                  <a:gd name="connsiteY3" fmla="*/ 78790 h 144447"/>
                  <a:gd name="connsiteX4" fmla="*/ 26263 w 105052"/>
                  <a:gd name="connsiteY4" fmla="*/ 78790 h 144447"/>
                  <a:gd name="connsiteX5" fmla="*/ 26263 w 105052"/>
                  <a:gd name="connsiteY5" fmla="*/ 131316 h 144447"/>
                  <a:gd name="connsiteX6" fmla="*/ 39395 w 105052"/>
                  <a:gd name="connsiteY6" fmla="*/ 144447 h 144447"/>
                  <a:gd name="connsiteX7" fmla="*/ 65658 w 105052"/>
                  <a:gd name="connsiteY7" fmla="*/ 144447 h 144447"/>
                  <a:gd name="connsiteX8" fmla="*/ 78790 w 105052"/>
                  <a:gd name="connsiteY8" fmla="*/ 131316 h 144447"/>
                  <a:gd name="connsiteX9" fmla="*/ 78790 w 105052"/>
                  <a:gd name="connsiteY9" fmla="*/ 78790 h 144447"/>
                  <a:gd name="connsiteX10" fmla="*/ 91921 w 105052"/>
                  <a:gd name="connsiteY10" fmla="*/ 78790 h 144447"/>
                  <a:gd name="connsiteX11" fmla="*/ 105053 w 105052"/>
                  <a:gd name="connsiteY11" fmla="*/ 65658 h 144447"/>
                  <a:gd name="connsiteX12" fmla="*/ 105053 w 105052"/>
                  <a:gd name="connsiteY12" fmla="*/ 39395 h 144447"/>
                  <a:gd name="connsiteX13" fmla="*/ 52526 w 105052"/>
                  <a:gd name="connsiteY13" fmla="*/ 0 h 14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052" h="144447">
                    <a:moveTo>
                      <a:pt x="52526" y="0"/>
                    </a:moveTo>
                    <a:cubicBezTo>
                      <a:pt x="23070" y="0"/>
                      <a:pt x="0" y="17299"/>
                      <a:pt x="0" y="39395"/>
                    </a:cubicBezTo>
                    <a:lnTo>
                      <a:pt x="0" y="65658"/>
                    </a:lnTo>
                    <a:cubicBezTo>
                      <a:pt x="0" y="72916"/>
                      <a:pt x="5874" y="78790"/>
                      <a:pt x="13132" y="78790"/>
                    </a:cubicBezTo>
                    <a:lnTo>
                      <a:pt x="26263" y="78790"/>
                    </a:lnTo>
                    <a:lnTo>
                      <a:pt x="26263" y="131316"/>
                    </a:lnTo>
                    <a:cubicBezTo>
                      <a:pt x="26263" y="138574"/>
                      <a:pt x="32137" y="144447"/>
                      <a:pt x="39395" y="144447"/>
                    </a:cubicBezTo>
                    <a:lnTo>
                      <a:pt x="65658" y="144447"/>
                    </a:lnTo>
                    <a:cubicBezTo>
                      <a:pt x="72917" y="144447"/>
                      <a:pt x="78790" y="138574"/>
                      <a:pt x="78790" y="131316"/>
                    </a:cubicBezTo>
                    <a:lnTo>
                      <a:pt x="78790" y="78790"/>
                    </a:lnTo>
                    <a:lnTo>
                      <a:pt x="91921" y="78790"/>
                    </a:lnTo>
                    <a:cubicBezTo>
                      <a:pt x="99180" y="78790"/>
                      <a:pt x="105053" y="72916"/>
                      <a:pt x="105053" y="65658"/>
                    </a:cubicBezTo>
                    <a:lnTo>
                      <a:pt x="105053" y="39395"/>
                    </a:lnTo>
                    <a:cubicBezTo>
                      <a:pt x="105053" y="17299"/>
                      <a:pt x="81983" y="0"/>
                      <a:pt x="52526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4D8C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940" name="Группа 939">
              <a:extLst>
                <a:ext uri="{FF2B5EF4-FFF2-40B4-BE49-F238E27FC236}">
                  <a16:creationId xmlns:a16="http://schemas.microsoft.com/office/drawing/2014/main" id="{35110559-1A94-F372-A53D-8D679753094E}"/>
                </a:ext>
              </a:extLst>
            </p:cNvPr>
            <p:cNvGrpSpPr/>
            <p:nvPr/>
          </p:nvGrpSpPr>
          <p:grpSpPr>
            <a:xfrm>
              <a:off x="1760817" y="7731015"/>
              <a:ext cx="105052" cy="210105"/>
              <a:chOff x="1766903" y="6424823"/>
              <a:chExt cx="105052" cy="210105"/>
            </a:xfrm>
            <a:noFill/>
          </p:grpSpPr>
          <p:sp>
            <p:nvSpPr>
              <p:cNvPr id="944" name="Полилиния: фигура 943">
                <a:extLst>
                  <a:ext uri="{FF2B5EF4-FFF2-40B4-BE49-F238E27FC236}">
                    <a16:creationId xmlns:a16="http://schemas.microsoft.com/office/drawing/2014/main" id="{406F91DE-1A39-F626-AEF8-43BAA1F7842E}"/>
                  </a:ext>
                </a:extLst>
              </p:cNvPr>
              <p:cNvSpPr/>
              <p:nvPr/>
            </p:nvSpPr>
            <p:spPr>
              <a:xfrm>
                <a:off x="1793168" y="6424823"/>
                <a:ext cx="52526" cy="52526"/>
              </a:xfrm>
              <a:custGeom>
                <a:avLst/>
                <a:gdLst>
                  <a:gd name="connsiteX0" fmla="*/ 26263 w 52526"/>
                  <a:gd name="connsiteY0" fmla="*/ 52526 h 52526"/>
                  <a:gd name="connsiteX1" fmla="*/ 52527 w 52526"/>
                  <a:gd name="connsiteY1" fmla="*/ 26263 h 52526"/>
                  <a:gd name="connsiteX2" fmla="*/ 26263 w 52526"/>
                  <a:gd name="connsiteY2" fmla="*/ 0 h 52526"/>
                  <a:gd name="connsiteX3" fmla="*/ 0 w 52526"/>
                  <a:gd name="connsiteY3" fmla="*/ 26263 h 52526"/>
                  <a:gd name="connsiteX4" fmla="*/ 26263 w 52526"/>
                  <a:gd name="connsiteY4" fmla="*/ 52526 h 5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26" h="52526">
                    <a:moveTo>
                      <a:pt x="26263" y="52526"/>
                    </a:moveTo>
                    <a:cubicBezTo>
                      <a:pt x="40780" y="52526"/>
                      <a:pt x="52527" y="40780"/>
                      <a:pt x="52527" y="26263"/>
                    </a:cubicBezTo>
                    <a:cubicBezTo>
                      <a:pt x="52527" y="11747"/>
                      <a:pt x="40780" y="0"/>
                      <a:pt x="26263" y="0"/>
                    </a:cubicBezTo>
                    <a:cubicBezTo>
                      <a:pt x="11747" y="0"/>
                      <a:pt x="0" y="11747"/>
                      <a:pt x="0" y="26263"/>
                    </a:cubicBezTo>
                    <a:cubicBezTo>
                      <a:pt x="0" y="40780"/>
                      <a:pt x="11747" y="52526"/>
                      <a:pt x="26263" y="52526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4D8C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945" name="Полилиния: фигура 944">
                <a:extLst>
                  <a:ext uri="{FF2B5EF4-FFF2-40B4-BE49-F238E27FC236}">
                    <a16:creationId xmlns:a16="http://schemas.microsoft.com/office/drawing/2014/main" id="{170F6071-A256-63D3-BB3F-C0B37DA01D1F}"/>
                  </a:ext>
                </a:extLst>
              </p:cNvPr>
              <p:cNvSpPr/>
              <p:nvPr/>
            </p:nvSpPr>
            <p:spPr>
              <a:xfrm>
                <a:off x="1766903" y="6490481"/>
                <a:ext cx="105052" cy="144447"/>
              </a:xfrm>
              <a:custGeom>
                <a:avLst/>
                <a:gdLst>
                  <a:gd name="connsiteX0" fmla="*/ 52526 w 105052"/>
                  <a:gd name="connsiteY0" fmla="*/ 0 h 144447"/>
                  <a:gd name="connsiteX1" fmla="*/ 0 w 105052"/>
                  <a:gd name="connsiteY1" fmla="*/ 39395 h 144447"/>
                  <a:gd name="connsiteX2" fmla="*/ 0 w 105052"/>
                  <a:gd name="connsiteY2" fmla="*/ 65658 h 144447"/>
                  <a:gd name="connsiteX3" fmla="*/ 13132 w 105052"/>
                  <a:gd name="connsiteY3" fmla="*/ 78790 h 144447"/>
                  <a:gd name="connsiteX4" fmla="*/ 26263 w 105052"/>
                  <a:gd name="connsiteY4" fmla="*/ 78790 h 144447"/>
                  <a:gd name="connsiteX5" fmla="*/ 26263 w 105052"/>
                  <a:gd name="connsiteY5" fmla="*/ 131316 h 144447"/>
                  <a:gd name="connsiteX6" fmla="*/ 39395 w 105052"/>
                  <a:gd name="connsiteY6" fmla="*/ 144447 h 144447"/>
                  <a:gd name="connsiteX7" fmla="*/ 65658 w 105052"/>
                  <a:gd name="connsiteY7" fmla="*/ 144447 h 144447"/>
                  <a:gd name="connsiteX8" fmla="*/ 78790 w 105052"/>
                  <a:gd name="connsiteY8" fmla="*/ 131316 h 144447"/>
                  <a:gd name="connsiteX9" fmla="*/ 78790 w 105052"/>
                  <a:gd name="connsiteY9" fmla="*/ 78790 h 144447"/>
                  <a:gd name="connsiteX10" fmla="*/ 91921 w 105052"/>
                  <a:gd name="connsiteY10" fmla="*/ 78790 h 144447"/>
                  <a:gd name="connsiteX11" fmla="*/ 105053 w 105052"/>
                  <a:gd name="connsiteY11" fmla="*/ 65658 h 144447"/>
                  <a:gd name="connsiteX12" fmla="*/ 105053 w 105052"/>
                  <a:gd name="connsiteY12" fmla="*/ 39395 h 144447"/>
                  <a:gd name="connsiteX13" fmla="*/ 52526 w 105052"/>
                  <a:gd name="connsiteY13" fmla="*/ 0 h 14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052" h="144447">
                    <a:moveTo>
                      <a:pt x="52526" y="0"/>
                    </a:moveTo>
                    <a:cubicBezTo>
                      <a:pt x="23070" y="0"/>
                      <a:pt x="0" y="17299"/>
                      <a:pt x="0" y="39395"/>
                    </a:cubicBezTo>
                    <a:lnTo>
                      <a:pt x="0" y="65658"/>
                    </a:lnTo>
                    <a:cubicBezTo>
                      <a:pt x="0" y="72916"/>
                      <a:pt x="5874" y="78790"/>
                      <a:pt x="13132" y="78790"/>
                    </a:cubicBezTo>
                    <a:lnTo>
                      <a:pt x="26263" y="78790"/>
                    </a:lnTo>
                    <a:lnTo>
                      <a:pt x="26263" y="131316"/>
                    </a:lnTo>
                    <a:cubicBezTo>
                      <a:pt x="26263" y="138574"/>
                      <a:pt x="32137" y="144447"/>
                      <a:pt x="39395" y="144447"/>
                    </a:cubicBezTo>
                    <a:lnTo>
                      <a:pt x="65658" y="144447"/>
                    </a:lnTo>
                    <a:cubicBezTo>
                      <a:pt x="72917" y="144447"/>
                      <a:pt x="78790" y="138574"/>
                      <a:pt x="78790" y="131316"/>
                    </a:cubicBezTo>
                    <a:lnTo>
                      <a:pt x="78790" y="78790"/>
                    </a:lnTo>
                    <a:lnTo>
                      <a:pt x="91921" y="78790"/>
                    </a:lnTo>
                    <a:cubicBezTo>
                      <a:pt x="99180" y="78790"/>
                      <a:pt x="105053" y="72916"/>
                      <a:pt x="105053" y="65658"/>
                    </a:cubicBezTo>
                    <a:lnTo>
                      <a:pt x="105053" y="39395"/>
                    </a:lnTo>
                    <a:cubicBezTo>
                      <a:pt x="105053" y="17299"/>
                      <a:pt x="81983" y="0"/>
                      <a:pt x="52526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4D8C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941" name="Группа 940">
              <a:extLst>
                <a:ext uri="{FF2B5EF4-FFF2-40B4-BE49-F238E27FC236}">
                  <a16:creationId xmlns:a16="http://schemas.microsoft.com/office/drawing/2014/main" id="{0730ABC4-39D8-ACB0-B2F2-92F3939A855A}"/>
                </a:ext>
              </a:extLst>
            </p:cNvPr>
            <p:cNvGrpSpPr/>
            <p:nvPr/>
          </p:nvGrpSpPr>
          <p:grpSpPr>
            <a:xfrm>
              <a:off x="1916910" y="7731015"/>
              <a:ext cx="105052" cy="210105"/>
              <a:chOff x="1922996" y="6424823"/>
              <a:chExt cx="105052" cy="210105"/>
            </a:xfrm>
            <a:noFill/>
          </p:grpSpPr>
          <p:sp>
            <p:nvSpPr>
              <p:cNvPr id="942" name="Полилиния: фигура 941">
                <a:extLst>
                  <a:ext uri="{FF2B5EF4-FFF2-40B4-BE49-F238E27FC236}">
                    <a16:creationId xmlns:a16="http://schemas.microsoft.com/office/drawing/2014/main" id="{EFD1F789-AC07-6875-5877-D80BBE01E354}"/>
                  </a:ext>
                </a:extLst>
              </p:cNvPr>
              <p:cNvSpPr/>
              <p:nvPr/>
            </p:nvSpPr>
            <p:spPr>
              <a:xfrm>
                <a:off x="1949261" y="6424823"/>
                <a:ext cx="52526" cy="52526"/>
              </a:xfrm>
              <a:custGeom>
                <a:avLst/>
                <a:gdLst>
                  <a:gd name="connsiteX0" fmla="*/ 26263 w 52526"/>
                  <a:gd name="connsiteY0" fmla="*/ 52526 h 52526"/>
                  <a:gd name="connsiteX1" fmla="*/ 52527 w 52526"/>
                  <a:gd name="connsiteY1" fmla="*/ 26263 h 52526"/>
                  <a:gd name="connsiteX2" fmla="*/ 26263 w 52526"/>
                  <a:gd name="connsiteY2" fmla="*/ 0 h 52526"/>
                  <a:gd name="connsiteX3" fmla="*/ 0 w 52526"/>
                  <a:gd name="connsiteY3" fmla="*/ 26263 h 52526"/>
                  <a:gd name="connsiteX4" fmla="*/ 26263 w 52526"/>
                  <a:gd name="connsiteY4" fmla="*/ 52526 h 5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26" h="52526">
                    <a:moveTo>
                      <a:pt x="26263" y="52526"/>
                    </a:moveTo>
                    <a:cubicBezTo>
                      <a:pt x="40780" y="52526"/>
                      <a:pt x="52527" y="40780"/>
                      <a:pt x="52527" y="26263"/>
                    </a:cubicBezTo>
                    <a:cubicBezTo>
                      <a:pt x="52527" y="11747"/>
                      <a:pt x="40780" y="0"/>
                      <a:pt x="26263" y="0"/>
                    </a:cubicBezTo>
                    <a:cubicBezTo>
                      <a:pt x="11747" y="0"/>
                      <a:pt x="0" y="11747"/>
                      <a:pt x="0" y="26263"/>
                    </a:cubicBezTo>
                    <a:cubicBezTo>
                      <a:pt x="0" y="40780"/>
                      <a:pt x="11747" y="52526"/>
                      <a:pt x="26263" y="52526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4D8C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943" name="Полилиния: фигура 942">
                <a:extLst>
                  <a:ext uri="{FF2B5EF4-FFF2-40B4-BE49-F238E27FC236}">
                    <a16:creationId xmlns:a16="http://schemas.microsoft.com/office/drawing/2014/main" id="{5A2E0A45-8607-473C-7771-41258419F971}"/>
                  </a:ext>
                </a:extLst>
              </p:cNvPr>
              <p:cNvSpPr/>
              <p:nvPr/>
            </p:nvSpPr>
            <p:spPr>
              <a:xfrm>
                <a:off x="1922996" y="6490481"/>
                <a:ext cx="105052" cy="144447"/>
              </a:xfrm>
              <a:custGeom>
                <a:avLst/>
                <a:gdLst>
                  <a:gd name="connsiteX0" fmla="*/ 52526 w 105052"/>
                  <a:gd name="connsiteY0" fmla="*/ 0 h 144447"/>
                  <a:gd name="connsiteX1" fmla="*/ 0 w 105052"/>
                  <a:gd name="connsiteY1" fmla="*/ 39395 h 144447"/>
                  <a:gd name="connsiteX2" fmla="*/ 0 w 105052"/>
                  <a:gd name="connsiteY2" fmla="*/ 65658 h 144447"/>
                  <a:gd name="connsiteX3" fmla="*/ 13132 w 105052"/>
                  <a:gd name="connsiteY3" fmla="*/ 78790 h 144447"/>
                  <a:gd name="connsiteX4" fmla="*/ 26263 w 105052"/>
                  <a:gd name="connsiteY4" fmla="*/ 78790 h 144447"/>
                  <a:gd name="connsiteX5" fmla="*/ 26263 w 105052"/>
                  <a:gd name="connsiteY5" fmla="*/ 131316 h 144447"/>
                  <a:gd name="connsiteX6" fmla="*/ 39395 w 105052"/>
                  <a:gd name="connsiteY6" fmla="*/ 144447 h 144447"/>
                  <a:gd name="connsiteX7" fmla="*/ 65658 w 105052"/>
                  <a:gd name="connsiteY7" fmla="*/ 144447 h 144447"/>
                  <a:gd name="connsiteX8" fmla="*/ 78790 w 105052"/>
                  <a:gd name="connsiteY8" fmla="*/ 131316 h 144447"/>
                  <a:gd name="connsiteX9" fmla="*/ 78790 w 105052"/>
                  <a:gd name="connsiteY9" fmla="*/ 78790 h 144447"/>
                  <a:gd name="connsiteX10" fmla="*/ 91921 w 105052"/>
                  <a:gd name="connsiteY10" fmla="*/ 78790 h 144447"/>
                  <a:gd name="connsiteX11" fmla="*/ 105053 w 105052"/>
                  <a:gd name="connsiteY11" fmla="*/ 65658 h 144447"/>
                  <a:gd name="connsiteX12" fmla="*/ 105053 w 105052"/>
                  <a:gd name="connsiteY12" fmla="*/ 39395 h 144447"/>
                  <a:gd name="connsiteX13" fmla="*/ 52526 w 105052"/>
                  <a:gd name="connsiteY13" fmla="*/ 0 h 14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052" h="144447">
                    <a:moveTo>
                      <a:pt x="52526" y="0"/>
                    </a:moveTo>
                    <a:cubicBezTo>
                      <a:pt x="23070" y="0"/>
                      <a:pt x="0" y="17299"/>
                      <a:pt x="0" y="39395"/>
                    </a:cubicBezTo>
                    <a:lnTo>
                      <a:pt x="0" y="65658"/>
                    </a:lnTo>
                    <a:cubicBezTo>
                      <a:pt x="0" y="72916"/>
                      <a:pt x="5874" y="78790"/>
                      <a:pt x="13132" y="78790"/>
                    </a:cubicBezTo>
                    <a:lnTo>
                      <a:pt x="26263" y="78790"/>
                    </a:lnTo>
                    <a:lnTo>
                      <a:pt x="26263" y="131316"/>
                    </a:lnTo>
                    <a:cubicBezTo>
                      <a:pt x="26263" y="138574"/>
                      <a:pt x="32137" y="144447"/>
                      <a:pt x="39395" y="144447"/>
                    </a:cubicBezTo>
                    <a:lnTo>
                      <a:pt x="65658" y="144447"/>
                    </a:lnTo>
                    <a:cubicBezTo>
                      <a:pt x="72917" y="144447"/>
                      <a:pt x="78790" y="138574"/>
                      <a:pt x="78790" y="131316"/>
                    </a:cubicBezTo>
                    <a:lnTo>
                      <a:pt x="78790" y="78790"/>
                    </a:lnTo>
                    <a:lnTo>
                      <a:pt x="91921" y="78790"/>
                    </a:lnTo>
                    <a:cubicBezTo>
                      <a:pt x="99180" y="78790"/>
                      <a:pt x="105053" y="72916"/>
                      <a:pt x="105053" y="65658"/>
                    </a:cubicBezTo>
                    <a:lnTo>
                      <a:pt x="105053" y="39395"/>
                    </a:lnTo>
                    <a:cubicBezTo>
                      <a:pt x="105053" y="17299"/>
                      <a:pt x="81983" y="0"/>
                      <a:pt x="52526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4D8C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</p:grpSp>
      <p:grpSp>
        <p:nvGrpSpPr>
          <p:cNvPr id="962" name="Группа 961">
            <a:extLst>
              <a:ext uri="{FF2B5EF4-FFF2-40B4-BE49-F238E27FC236}">
                <a16:creationId xmlns:a16="http://schemas.microsoft.com/office/drawing/2014/main" id="{EB4D4012-A054-41CA-6049-49E30614E028}"/>
              </a:ext>
            </a:extLst>
          </p:cNvPr>
          <p:cNvGrpSpPr/>
          <p:nvPr/>
        </p:nvGrpSpPr>
        <p:grpSpPr>
          <a:xfrm>
            <a:off x="512065" y="8518559"/>
            <a:ext cx="1509897" cy="210105"/>
            <a:chOff x="512065" y="7731015"/>
            <a:chExt cx="1509897" cy="210105"/>
          </a:xfrm>
        </p:grpSpPr>
        <p:grpSp>
          <p:nvGrpSpPr>
            <p:cNvPr id="963" name="Группа 962">
              <a:extLst>
                <a:ext uri="{FF2B5EF4-FFF2-40B4-BE49-F238E27FC236}">
                  <a16:creationId xmlns:a16="http://schemas.microsoft.com/office/drawing/2014/main" id="{2D4FB9A0-A67F-CE75-34CA-C073FDF870D5}"/>
                </a:ext>
              </a:extLst>
            </p:cNvPr>
            <p:cNvGrpSpPr/>
            <p:nvPr/>
          </p:nvGrpSpPr>
          <p:grpSpPr>
            <a:xfrm>
              <a:off x="512065" y="7731015"/>
              <a:ext cx="105052" cy="210105"/>
              <a:chOff x="518151" y="6424823"/>
              <a:chExt cx="105052" cy="210105"/>
            </a:xfrm>
            <a:noFill/>
          </p:grpSpPr>
          <p:sp>
            <p:nvSpPr>
              <p:cNvPr id="991" name="Полилиния: фигура 990">
                <a:extLst>
                  <a:ext uri="{FF2B5EF4-FFF2-40B4-BE49-F238E27FC236}">
                    <a16:creationId xmlns:a16="http://schemas.microsoft.com/office/drawing/2014/main" id="{FB87EACE-7B17-E58D-1052-2E3610C90897}"/>
                  </a:ext>
                </a:extLst>
              </p:cNvPr>
              <p:cNvSpPr/>
              <p:nvPr/>
            </p:nvSpPr>
            <p:spPr>
              <a:xfrm>
                <a:off x="544416" y="6424823"/>
                <a:ext cx="52526" cy="52526"/>
              </a:xfrm>
              <a:custGeom>
                <a:avLst/>
                <a:gdLst>
                  <a:gd name="connsiteX0" fmla="*/ 26263 w 52526"/>
                  <a:gd name="connsiteY0" fmla="*/ 52526 h 52526"/>
                  <a:gd name="connsiteX1" fmla="*/ 52527 w 52526"/>
                  <a:gd name="connsiteY1" fmla="*/ 26263 h 52526"/>
                  <a:gd name="connsiteX2" fmla="*/ 26263 w 52526"/>
                  <a:gd name="connsiteY2" fmla="*/ 0 h 52526"/>
                  <a:gd name="connsiteX3" fmla="*/ 0 w 52526"/>
                  <a:gd name="connsiteY3" fmla="*/ 26263 h 52526"/>
                  <a:gd name="connsiteX4" fmla="*/ 26263 w 52526"/>
                  <a:gd name="connsiteY4" fmla="*/ 52526 h 5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26" h="52526">
                    <a:moveTo>
                      <a:pt x="26263" y="52526"/>
                    </a:moveTo>
                    <a:cubicBezTo>
                      <a:pt x="40780" y="52526"/>
                      <a:pt x="52527" y="40780"/>
                      <a:pt x="52527" y="26263"/>
                    </a:cubicBezTo>
                    <a:cubicBezTo>
                      <a:pt x="52527" y="11747"/>
                      <a:pt x="40780" y="0"/>
                      <a:pt x="26263" y="0"/>
                    </a:cubicBezTo>
                    <a:cubicBezTo>
                      <a:pt x="11747" y="0"/>
                      <a:pt x="0" y="11747"/>
                      <a:pt x="0" y="26263"/>
                    </a:cubicBezTo>
                    <a:cubicBezTo>
                      <a:pt x="0" y="40780"/>
                      <a:pt x="11747" y="52526"/>
                      <a:pt x="26263" y="52526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4D8C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992" name="Полилиния: фигура 991">
                <a:extLst>
                  <a:ext uri="{FF2B5EF4-FFF2-40B4-BE49-F238E27FC236}">
                    <a16:creationId xmlns:a16="http://schemas.microsoft.com/office/drawing/2014/main" id="{64DBC48B-E31A-39C1-E1C0-5C726F211965}"/>
                  </a:ext>
                </a:extLst>
              </p:cNvPr>
              <p:cNvSpPr/>
              <p:nvPr/>
            </p:nvSpPr>
            <p:spPr>
              <a:xfrm>
                <a:off x="518151" y="6490481"/>
                <a:ext cx="105052" cy="144447"/>
              </a:xfrm>
              <a:custGeom>
                <a:avLst/>
                <a:gdLst>
                  <a:gd name="connsiteX0" fmla="*/ 52526 w 105052"/>
                  <a:gd name="connsiteY0" fmla="*/ 0 h 144447"/>
                  <a:gd name="connsiteX1" fmla="*/ 0 w 105052"/>
                  <a:gd name="connsiteY1" fmla="*/ 39395 h 144447"/>
                  <a:gd name="connsiteX2" fmla="*/ 0 w 105052"/>
                  <a:gd name="connsiteY2" fmla="*/ 65658 h 144447"/>
                  <a:gd name="connsiteX3" fmla="*/ 13132 w 105052"/>
                  <a:gd name="connsiteY3" fmla="*/ 78790 h 144447"/>
                  <a:gd name="connsiteX4" fmla="*/ 26263 w 105052"/>
                  <a:gd name="connsiteY4" fmla="*/ 78790 h 144447"/>
                  <a:gd name="connsiteX5" fmla="*/ 26263 w 105052"/>
                  <a:gd name="connsiteY5" fmla="*/ 131316 h 144447"/>
                  <a:gd name="connsiteX6" fmla="*/ 39395 w 105052"/>
                  <a:gd name="connsiteY6" fmla="*/ 144447 h 144447"/>
                  <a:gd name="connsiteX7" fmla="*/ 65658 w 105052"/>
                  <a:gd name="connsiteY7" fmla="*/ 144447 h 144447"/>
                  <a:gd name="connsiteX8" fmla="*/ 78790 w 105052"/>
                  <a:gd name="connsiteY8" fmla="*/ 131316 h 144447"/>
                  <a:gd name="connsiteX9" fmla="*/ 78790 w 105052"/>
                  <a:gd name="connsiteY9" fmla="*/ 78790 h 144447"/>
                  <a:gd name="connsiteX10" fmla="*/ 91921 w 105052"/>
                  <a:gd name="connsiteY10" fmla="*/ 78790 h 144447"/>
                  <a:gd name="connsiteX11" fmla="*/ 105053 w 105052"/>
                  <a:gd name="connsiteY11" fmla="*/ 65658 h 144447"/>
                  <a:gd name="connsiteX12" fmla="*/ 105053 w 105052"/>
                  <a:gd name="connsiteY12" fmla="*/ 39395 h 144447"/>
                  <a:gd name="connsiteX13" fmla="*/ 52526 w 105052"/>
                  <a:gd name="connsiteY13" fmla="*/ 0 h 14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052" h="144447">
                    <a:moveTo>
                      <a:pt x="52526" y="0"/>
                    </a:moveTo>
                    <a:cubicBezTo>
                      <a:pt x="23070" y="0"/>
                      <a:pt x="0" y="17299"/>
                      <a:pt x="0" y="39395"/>
                    </a:cubicBezTo>
                    <a:lnTo>
                      <a:pt x="0" y="65658"/>
                    </a:lnTo>
                    <a:cubicBezTo>
                      <a:pt x="0" y="72916"/>
                      <a:pt x="5874" y="78790"/>
                      <a:pt x="13132" y="78790"/>
                    </a:cubicBezTo>
                    <a:lnTo>
                      <a:pt x="26263" y="78790"/>
                    </a:lnTo>
                    <a:lnTo>
                      <a:pt x="26263" y="131316"/>
                    </a:lnTo>
                    <a:cubicBezTo>
                      <a:pt x="26263" y="138574"/>
                      <a:pt x="32137" y="144447"/>
                      <a:pt x="39395" y="144447"/>
                    </a:cubicBezTo>
                    <a:lnTo>
                      <a:pt x="65658" y="144447"/>
                    </a:lnTo>
                    <a:cubicBezTo>
                      <a:pt x="72917" y="144447"/>
                      <a:pt x="78790" y="138574"/>
                      <a:pt x="78790" y="131316"/>
                    </a:cubicBezTo>
                    <a:lnTo>
                      <a:pt x="78790" y="78790"/>
                    </a:lnTo>
                    <a:lnTo>
                      <a:pt x="91921" y="78790"/>
                    </a:lnTo>
                    <a:cubicBezTo>
                      <a:pt x="99180" y="78790"/>
                      <a:pt x="105053" y="72916"/>
                      <a:pt x="105053" y="65658"/>
                    </a:cubicBezTo>
                    <a:lnTo>
                      <a:pt x="105053" y="39395"/>
                    </a:lnTo>
                    <a:cubicBezTo>
                      <a:pt x="105053" y="17299"/>
                      <a:pt x="81983" y="0"/>
                      <a:pt x="52526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4D8C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964" name="Группа 963">
              <a:extLst>
                <a:ext uri="{FF2B5EF4-FFF2-40B4-BE49-F238E27FC236}">
                  <a16:creationId xmlns:a16="http://schemas.microsoft.com/office/drawing/2014/main" id="{A8CCDBE0-2C6B-9252-DFEE-416F037932B5}"/>
                </a:ext>
              </a:extLst>
            </p:cNvPr>
            <p:cNvGrpSpPr/>
            <p:nvPr/>
          </p:nvGrpSpPr>
          <p:grpSpPr>
            <a:xfrm>
              <a:off x="668159" y="7731015"/>
              <a:ext cx="105052" cy="210105"/>
              <a:chOff x="674245" y="6424823"/>
              <a:chExt cx="105052" cy="210105"/>
            </a:xfrm>
            <a:noFill/>
          </p:grpSpPr>
          <p:sp>
            <p:nvSpPr>
              <p:cNvPr id="989" name="Полилиния: фигура 988">
                <a:extLst>
                  <a:ext uri="{FF2B5EF4-FFF2-40B4-BE49-F238E27FC236}">
                    <a16:creationId xmlns:a16="http://schemas.microsoft.com/office/drawing/2014/main" id="{DA52B16A-92FF-DD1E-DA2D-F8D947E661CC}"/>
                  </a:ext>
                </a:extLst>
              </p:cNvPr>
              <p:cNvSpPr/>
              <p:nvPr/>
            </p:nvSpPr>
            <p:spPr>
              <a:xfrm>
                <a:off x="700510" y="6424823"/>
                <a:ext cx="52526" cy="52526"/>
              </a:xfrm>
              <a:custGeom>
                <a:avLst/>
                <a:gdLst>
                  <a:gd name="connsiteX0" fmla="*/ 26263 w 52526"/>
                  <a:gd name="connsiteY0" fmla="*/ 52526 h 52526"/>
                  <a:gd name="connsiteX1" fmla="*/ 52527 w 52526"/>
                  <a:gd name="connsiteY1" fmla="*/ 26263 h 52526"/>
                  <a:gd name="connsiteX2" fmla="*/ 26263 w 52526"/>
                  <a:gd name="connsiteY2" fmla="*/ 0 h 52526"/>
                  <a:gd name="connsiteX3" fmla="*/ 0 w 52526"/>
                  <a:gd name="connsiteY3" fmla="*/ 26263 h 52526"/>
                  <a:gd name="connsiteX4" fmla="*/ 26263 w 52526"/>
                  <a:gd name="connsiteY4" fmla="*/ 52526 h 5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26" h="52526">
                    <a:moveTo>
                      <a:pt x="26263" y="52526"/>
                    </a:moveTo>
                    <a:cubicBezTo>
                      <a:pt x="40780" y="52526"/>
                      <a:pt x="52527" y="40780"/>
                      <a:pt x="52527" y="26263"/>
                    </a:cubicBezTo>
                    <a:cubicBezTo>
                      <a:pt x="52527" y="11747"/>
                      <a:pt x="40780" y="0"/>
                      <a:pt x="26263" y="0"/>
                    </a:cubicBezTo>
                    <a:cubicBezTo>
                      <a:pt x="11747" y="0"/>
                      <a:pt x="0" y="11747"/>
                      <a:pt x="0" y="26263"/>
                    </a:cubicBezTo>
                    <a:cubicBezTo>
                      <a:pt x="0" y="40780"/>
                      <a:pt x="11747" y="52526"/>
                      <a:pt x="26263" y="52526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4D8C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990" name="Полилиния: фигура 989">
                <a:extLst>
                  <a:ext uri="{FF2B5EF4-FFF2-40B4-BE49-F238E27FC236}">
                    <a16:creationId xmlns:a16="http://schemas.microsoft.com/office/drawing/2014/main" id="{C869A67F-CE73-C2DE-ABDB-74DBD186D759}"/>
                  </a:ext>
                </a:extLst>
              </p:cNvPr>
              <p:cNvSpPr/>
              <p:nvPr/>
            </p:nvSpPr>
            <p:spPr>
              <a:xfrm>
                <a:off x="674245" y="6490481"/>
                <a:ext cx="105052" cy="144447"/>
              </a:xfrm>
              <a:custGeom>
                <a:avLst/>
                <a:gdLst>
                  <a:gd name="connsiteX0" fmla="*/ 52526 w 105052"/>
                  <a:gd name="connsiteY0" fmla="*/ 0 h 144447"/>
                  <a:gd name="connsiteX1" fmla="*/ 0 w 105052"/>
                  <a:gd name="connsiteY1" fmla="*/ 39395 h 144447"/>
                  <a:gd name="connsiteX2" fmla="*/ 0 w 105052"/>
                  <a:gd name="connsiteY2" fmla="*/ 65658 h 144447"/>
                  <a:gd name="connsiteX3" fmla="*/ 13132 w 105052"/>
                  <a:gd name="connsiteY3" fmla="*/ 78790 h 144447"/>
                  <a:gd name="connsiteX4" fmla="*/ 26263 w 105052"/>
                  <a:gd name="connsiteY4" fmla="*/ 78790 h 144447"/>
                  <a:gd name="connsiteX5" fmla="*/ 26263 w 105052"/>
                  <a:gd name="connsiteY5" fmla="*/ 131316 h 144447"/>
                  <a:gd name="connsiteX6" fmla="*/ 39395 w 105052"/>
                  <a:gd name="connsiteY6" fmla="*/ 144447 h 144447"/>
                  <a:gd name="connsiteX7" fmla="*/ 65658 w 105052"/>
                  <a:gd name="connsiteY7" fmla="*/ 144447 h 144447"/>
                  <a:gd name="connsiteX8" fmla="*/ 78790 w 105052"/>
                  <a:gd name="connsiteY8" fmla="*/ 131316 h 144447"/>
                  <a:gd name="connsiteX9" fmla="*/ 78790 w 105052"/>
                  <a:gd name="connsiteY9" fmla="*/ 78790 h 144447"/>
                  <a:gd name="connsiteX10" fmla="*/ 91921 w 105052"/>
                  <a:gd name="connsiteY10" fmla="*/ 78790 h 144447"/>
                  <a:gd name="connsiteX11" fmla="*/ 105053 w 105052"/>
                  <a:gd name="connsiteY11" fmla="*/ 65658 h 144447"/>
                  <a:gd name="connsiteX12" fmla="*/ 105053 w 105052"/>
                  <a:gd name="connsiteY12" fmla="*/ 39395 h 144447"/>
                  <a:gd name="connsiteX13" fmla="*/ 52526 w 105052"/>
                  <a:gd name="connsiteY13" fmla="*/ 0 h 14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052" h="144447">
                    <a:moveTo>
                      <a:pt x="52526" y="0"/>
                    </a:moveTo>
                    <a:cubicBezTo>
                      <a:pt x="23070" y="0"/>
                      <a:pt x="0" y="17299"/>
                      <a:pt x="0" y="39395"/>
                    </a:cubicBezTo>
                    <a:lnTo>
                      <a:pt x="0" y="65658"/>
                    </a:lnTo>
                    <a:cubicBezTo>
                      <a:pt x="0" y="72916"/>
                      <a:pt x="5874" y="78790"/>
                      <a:pt x="13132" y="78790"/>
                    </a:cubicBezTo>
                    <a:lnTo>
                      <a:pt x="26263" y="78790"/>
                    </a:lnTo>
                    <a:lnTo>
                      <a:pt x="26263" y="131316"/>
                    </a:lnTo>
                    <a:cubicBezTo>
                      <a:pt x="26263" y="138574"/>
                      <a:pt x="32137" y="144447"/>
                      <a:pt x="39395" y="144447"/>
                    </a:cubicBezTo>
                    <a:lnTo>
                      <a:pt x="65658" y="144447"/>
                    </a:lnTo>
                    <a:cubicBezTo>
                      <a:pt x="72917" y="144447"/>
                      <a:pt x="78790" y="138574"/>
                      <a:pt x="78790" y="131316"/>
                    </a:cubicBezTo>
                    <a:lnTo>
                      <a:pt x="78790" y="78790"/>
                    </a:lnTo>
                    <a:lnTo>
                      <a:pt x="91921" y="78790"/>
                    </a:lnTo>
                    <a:cubicBezTo>
                      <a:pt x="99180" y="78790"/>
                      <a:pt x="105053" y="72916"/>
                      <a:pt x="105053" y="65658"/>
                    </a:cubicBezTo>
                    <a:lnTo>
                      <a:pt x="105053" y="39395"/>
                    </a:lnTo>
                    <a:cubicBezTo>
                      <a:pt x="105053" y="17299"/>
                      <a:pt x="81983" y="0"/>
                      <a:pt x="52526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4D8C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965" name="Группа 964">
              <a:extLst>
                <a:ext uri="{FF2B5EF4-FFF2-40B4-BE49-F238E27FC236}">
                  <a16:creationId xmlns:a16="http://schemas.microsoft.com/office/drawing/2014/main" id="{841FC346-8BFA-3DC8-A995-E29B7B17726C}"/>
                </a:ext>
              </a:extLst>
            </p:cNvPr>
            <p:cNvGrpSpPr/>
            <p:nvPr/>
          </p:nvGrpSpPr>
          <p:grpSpPr>
            <a:xfrm>
              <a:off x="824253" y="7731015"/>
              <a:ext cx="105052" cy="210105"/>
              <a:chOff x="830339" y="6424823"/>
              <a:chExt cx="105052" cy="210105"/>
            </a:xfrm>
            <a:noFill/>
          </p:grpSpPr>
          <p:sp>
            <p:nvSpPr>
              <p:cNvPr id="987" name="Полилиния: фигура 986">
                <a:extLst>
                  <a:ext uri="{FF2B5EF4-FFF2-40B4-BE49-F238E27FC236}">
                    <a16:creationId xmlns:a16="http://schemas.microsoft.com/office/drawing/2014/main" id="{D2EE7009-0F52-2E35-2F8D-474658E9A59F}"/>
                  </a:ext>
                </a:extLst>
              </p:cNvPr>
              <p:cNvSpPr/>
              <p:nvPr/>
            </p:nvSpPr>
            <p:spPr>
              <a:xfrm>
                <a:off x="856604" y="6424823"/>
                <a:ext cx="52526" cy="52526"/>
              </a:xfrm>
              <a:custGeom>
                <a:avLst/>
                <a:gdLst>
                  <a:gd name="connsiteX0" fmla="*/ 26263 w 52526"/>
                  <a:gd name="connsiteY0" fmla="*/ 52526 h 52526"/>
                  <a:gd name="connsiteX1" fmla="*/ 52527 w 52526"/>
                  <a:gd name="connsiteY1" fmla="*/ 26263 h 52526"/>
                  <a:gd name="connsiteX2" fmla="*/ 26263 w 52526"/>
                  <a:gd name="connsiteY2" fmla="*/ 0 h 52526"/>
                  <a:gd name="connsiteX3" fmla="*/ 0 w 52526"/>
                  <a:gd name="connsiteY3" fmla="*/ 26263 h 52526"/>
                  <a:gd name="connsiteX4" fmla="*/ 26263 w 52526"/>
                  <a:gd name="connsiteY4" fmla="*/ 52526 h 5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26" h="52526">
                    <a:moveTo>
                      <a:pt x="26263" y="52526"/>
                    </a:moveTo>
                    <a:cubicBezTo>
                      <a:pt x="40780" y="52526"/>
                      <a:pt x="52527" y="40780"/>
                      <a:pt x="52527" y="26263"/>
                    </a:cubicBezTo>
                    <a:cubicBezTo>
                      <a:pt x="52527" y="11747"/>
                      <a:pt x="40780" y="0"/>
                      <a:pt x="26263" y="0"/>
                    </a:cubicBezTo>
                    <a:cubicBezTo>
                      <a:pt x="11747" y="0"/>
                      <a:pt x="0" y="11747"/>
                      <a:pt x="0" y="26263"/>
                    </a:cubicBezTo>
                    <a:cubicBezTo>
                      <a:pt x="0" y="40780"/>
                      <a:pt x="11747" y="52526"/>
                      <a:pt x="26263" y="52526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4D8C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988" name="Полилиния: фигура 987">
                <a:extLst>
                  <a:ext uri="{FF2B5EF4-FFF2-40B4-BE49-F238E27FC236}">
                    <a16:creationId xmlns:a16="http://schemas.microsoft.com/office/drawing/2014/main" id="{40EF2A92-9C26-D5A8-C879-2EA436FAC75B}"/>
                  </a:ext>
                </a:extLst>
              </p:cNvPr>
              <p:cNvSpPr/>
              <p:nvPr/>
            </p:nvSpPr>
            <p:spPr>
              <a:xfrm>
                <a:off x="830339" y="6490481"/>
                <a:ext cx="105052" cy="144447"/>
              </a:xfrm>
              <a:custGeom>
                <a:avLst/>
                <a:gdLst>
                  <a:gd name="connsiteX0" fmla="*/ 52526 w 105052"/>
                  <a:gd name="connsiteY0" fmla="*/ 0 h 144447"/>
                  <a:gd name="connsiteX1" fmla="*/ 0 w 105052"/>
                  <a:gd name="connsiteY1" fmla="*/ 39395 h 144447"/>
                  <a:gd name="connsiteX2" fmla="*/ 0 w 105052"/>
                  <a:gd name="connsiteY2" fmla="*/ 65658 h 144447"/>
                  <a:gd name="connsiteX3" fmla="*/ 13132 w 105052"/>
                  <a:gd name="connsiteY3" fmla="*/ 78790 h 144447"/>
                  <a:gd name="connsiteX4" fmla="*/ 26263 w 105052"/>
                  <a:gd name="connsiteY4" fmla="*/ 78790 h 144447"/>
                  <a:gd name="connsiteX5" fmla="*/ 26263 w 105052"/>
                  <a:gd name="connsiteY5" fmla="*/ 131316 h 144447"/>
                  <a:gd name="connsiteX6" fmla="*/ 39395 w 105052"/>
                  <a:gd name="connsiteY6" fmla="*/ 144447 h 144447"/>
                  <a:gd name="connsiteX7" fmla="*/ 65658 w 105052"/>
                  <a:gd name="connsiteY7" fmla="*/ 144447 h 144447"/>
                  <a:gd name="connsiteX8" fmla="*/ 78790 w 105052"/>
                  <a:gd name="connsiteY8" fmla="*/ 131316 h 144447"/>
                  <a:gd name="connsiteX9" fmla="*/ 78790 w 105052"/>
                  <a:gd name="connsiteY9" fmla="*/ 78790 h 144447"/>
                  <a:gd name="connsiteX10" fmla="*/ 91921 w 105052"/>
                  <a:gd name="connsiteY10" fmla="*/ 78790 h 144447"/>
                  <a:gd name="connsiteX11" fmla="*/ 105053 w 105052"/>
                  <a:gd name="connsiteY11" fmla="*/ 65658 h 144447"/>
                  <a:gd name="connsiteX12" fmla="*/ 105053 w 105052"/>
                  <a:gd name="connsiteY12" fmla="*/ 39395 h 144447"/>
                  <a:gd name="connsiteX13" fmla="*/ 52526 w 105052"/>
                  <a:gd name="connsiteY13" fmla="*/ 0 h 14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052" h="144447">
                    <a:moveTo>
                      <a:pt x="52526" y="0"/>
                    </a:moveTo>
                    <a:cubicBezTo>
                      <a:pt x="23070" y="0"/>
                      <a:pt x="0" y="17299"/>
                      <a:pt x="0" y="39395"/>
                    </a:cubicBezTo>
                    <a:lnTo>
                      <a:pt x="0" y="65658"/>
                    </a:lnTo>
                    <a:cubicBezTo>
                      <a:pt x="0" y="72916"/>
                      <a:pt x="5874" y="78790"/>
                      <a:pt x="13132" y="78790"/>
                    </a:cubicBezTo>
                    <a:lnTo>
                      <a:pt x="26263" y="78790"/>
                    </a:lnTo>
                    <a:lnTo>
                      <a:pt x="26263" y="131316"/>
                    </a:lnTo>
                    <a:cubicBezTo>
                      <a:pt x="26263" y="138574"/>
                      <a:pt x="32137" y="144447"/>
                      <a:pt x="39395" y="144447"/>
                    </a:cubicBezTo>
                    <a:lnTo>
                      <a:pt x="65658" y="144447"/>
                    </a:lnTo>
                    <a:cubicBezTo>
                      <a:pt x="72917" y="144447"/>
                      <a:pt x="78790" y="138574"/>
                      <a:pt x="78790" y="131316"/>
                    </a:cubicBezTo>
                    <a:lnTo>
                      <a:pt x="78790" y="78790"/>
                    </a:lnTo>
                    <a:lnTo>
                      <a:pt x="91921" y="78790"/>
                    </a:lnTo>
                    <a:cubicBezTo>
                      <a:pt x="99180" y="78790"/>
                      <a:pt x="105053" y="72916"/>
                      <a:pt x="105053" y="65658"/>
                    </a:cubicBezTo>
                    <a:lnTo>
                      <a:pt x="105053" y="39395"/>
                    </a:lnTo>
                    <a:cubicBezTo>
                      <a:pt x="105053" y="17299"/>
                      <a:pt x="81983" y="0"/>
                      <a:pt x="52526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4D8C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966" name="Группа 965">
              <a:extLst>
                <a:ext uri="{FF2B5EF4-FFF2-40B4-BE49-F238E27FC236}">
                  <a16:creationId xmlns:a16="http://schemas.microsoft.com/office/drawing/2014/main" id="{C1F1BF75-95D9-0766-431D-31DF8D8F032E}"/>
                </a:ext>
              </a:extLst>
            </p:cNvPr>
            <p:cNvGrpSpPr/>
            <p:nvPr/>
          </p:nvGrpSpPr>
          <p:grpSpPr>
            <a:xfrm>
              <a:off x="980347" y="7731015"/>
              <a:ext cx="105052" cy="210105"/>
              <a:chOff x="986433" y="6424823"/>
              <a:chExt cx="105052" cy="210105"/>
            </a:xfrm>
            <a:noFill/>
          </p:grpSpPr>
          <p:sp>
            <p:nvSpPr>
              <p:cNvPr id="985" name="Полилиния: фигура 984">
                <a:extLst>
                  <a:ext uri="{FF2B5EF4-FFF2-40B4-BE49-F238E27FC236}">
                    <a16:creationId xmlns:a16="http://schemas.microsoft.com/office/drawing/2014/main" id="{8AC7AFEC-AA71-A63E-1942-79CED47854E4}"/>
                  </a:ext>
                </a:extLst>
              </p:cNvPr>
              <p:cNvSpPr/>
              <p:nvPr/>
            </p:nvSpPr>
            <p:spPr>
              <a:xfrm>
                <a:off x="1012698" y="6424823"/>
                <a:ext cx="52526" cy="52526"/>
              </a:xfrm>
              <a:custGeom>
                <a:avLst/>
                <a:gdLst>
                  <a:gd name="connsiteX0" fmla="*/ 26263 w 52526"/>
                  <a:gd name="connsiteY0" fmla="*/ 52526 h 52526"/>
                  <a:gd name="connsiteX1" fmla="*/ 52527 w 52526"/>
                  <a:gd name="connsiteY1" fmla="*/ 26263 h 52526"/>
                  <a:gd name="connsiteX2" fmla="*/ 26263 w 52526"/>
                  <a:gd name="connsiteY2" fmla="*/ 0 h 52526"/>
                  <a:gd name="connsiteX3" fmla="*/ 0 w 52526"/>
                  <a:gd name="connsiteY3" fmla="*/ 26263 h 52526"/>
                  <a:gd name="connsiteX4" fmla="*/ 26263 w 52526"/>
                  <a:gd name="connsiteY4" fmla="*/ 52526 h 5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26" h="52526">
                    <a:moveTo>
                      <a:pt x="26263" y="52526"/>
                    </a:moveTo>
                    <a:cubicBezTo>
                      <a:pt x="40780" y="52526"/>
                      <a:pt x="52527" y="40780"/>
                      <a:pt x="52527" y="26263"/>
                    </a:cubicBezTo>
                    <a:cubicBezTo>
                      <a:pt x="52527" y="11747"/>
                      <a:pt x="40780" y="0"/>
                      <a:pt x="26263" y="0"/>
                    </a:cubicBezTo>
                    <a:cubicBezTo>
                      <a:pt x="11747" y="0"/>
                      <a:pt x="0" y="11747"/>
                      <a:pt x="0" y="26263"/>
                    </a:cubicBezTo>
                    <a:cubicBezTo>
                      <a:pt x="0" y="40780"/>
                      <a:pt x="11747" y="52526"/>
                      <a:pt x="26263" y="52526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4D8C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986" name="Полилиния: фигура 985">
                <a:extLst>
                  <a:ext uri="{FF2B5EF4-FFF2-40B4-BE49-F238E27FC236}">
                    <a16:creationId xmlns:a16="http://schemas.microsoft.com/office/drawing/2014/main" id="{9F96057D-F011-89E7-0D44-19884EC64BD5}"/>
                  </a:ext>
                </a:extLst>
              </p:cNvPr>
              <p:cNvSpPr/>
              <p:nvPr/>
            </p:nvSpPr>
            <p:spPr>
              <a:xfrm>
                <a:off x="986433" y="6490481"/>
                <a:ext cx="105052" cy="144447"/>
              </a:xfrm>
              <a:custGeom>
                <a:avLst/>
                <a:gdLst>
                  <a:gd name="connsiteX0" fmla="*/ 52526 w 105052"/>
                  <a:gd name="connsiteY0" fmla="*/ 0 h 144447"/>
                  <a:gd name="connsiteX1" fmla="*/ 0 w 105052"/>
                  <a:gd name="connsiteY1" fmla="*/ 39395 h 144447"/>
                  <a:gd name="connsiteX2" fmla="*/ 0 w 105052"/>
                  <a:gd name="connsiteY2" fmla="*/ 65658 h 144447"/>
                  <a:gd name="connsiteX3" fmla="*/ 13132 w 105052"/>
                  <a:gd name="connsiteY3" fmla="*/ 78790 h 144447"/>
                  <a:gd name="connsiteX4" fmla="*/ 26263 w 105052"/>
                  <a:gd name="connsiteY4" fmla="*/ 78790 h 144447"/>
                  <a:gd name="connsiteX5" fmla="*/ 26263 w 105052"/>
                  <a:gd name="connsiteY5" fmla="*/ 131316 h 144447"/>
                  <a:gd name="connsiteX6" fmla="*/ 39395 w 105052"/>
                  <a:gd name="connsiteY6" fmla="*/ 144447 h 144447"/>
                  <a:gd name="connsiteX7" fmla="*/ 65658 w 105052"/>
                  <a:gd name="connsiteY7" fmla="*/ 144447 h 144447"/>
                  <a:gd name="connsiteX8" fmla="*/ 78790 w 105052"/>
                  <a:gd name="connsiteY8" fmla="*/ 131316 h 144447"/>
                  <a:gd name="connsiteX9" fmla="*/ 78790 w 105052"/>
                  <a:gd name="connsiteY9" fmla="*/ 78790 h 144447"/>
                  <a:gd name="connsiteX10" fmla="*/ 91921 w 105052"/>
                  <a:gd name="connsiteY10" fmla="*/ 78790 h 144447"/>
                  <a:gd name="connsiteX11" fmla="*/ 105053 w 105052"/>
                  <a:gd name="connsiteY11" fmla="*/ 65658 h 144447"/>
                  <a:gd name="connsiteX12" fmla="*/ 105053 w 105052"/>
                  <a:gd name="connsiteY12" fmla="*/ 39395 h 144447"/>
                  <a:gd name="connsiteX13" fmla="*/ 52526 w 105052"/>
                  <a:gd name="connsiteY13" fmla="*/ 0 h 14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052" h="144447">
                    <a:moveTo>
                      <a:pt x="52526" y="0"/>
                    </a:moveTo>
                    <a:cubicBezTo>
                      <a:pt x="23070" y="0"/>
                      <a:pt x="0" y="17299"/>
                      <a:pt x="0" y="39395"/>
                    </a:cubicBezTo>
                    <a:lnTo>
                      <a:pt x="0" y="65658"/>
                    </a:lnTo>
                    <a:cubicBezTo>
                      <a:pt x="0" y="72916"/>
                      <a:pt x="5874" y="78790"/>
                      <a:pt x="13132" y="78790"/>
                    </a:cubicBezTo>
                    <a:lnTo>
                      <a:pt x="26263" y="78790"/>
                    </a:lnTo>
                    <a:lnTo>
                      <a:pt x="26263" y="131316"/>
                    </a:lnTo>
                    <a:cubicBezTo>
                      <a:pt x="26263" y="138574"/>
                      <a:pt x="32137" y="144447"/>
                      <a:pt x="39395" y="144447"/>
                    </a:cubicBezTo>
                    <a:lnTo>
                      <a:pt x="65658" y="144447"/>
                    </a:lnTo>
                    <a:cubicBezTo>
                      <a:pt x="72917" y="144447"/>
                      <a:pt x="78790" y="138574"/>
                      <a:pt x="78790" y="131316"/>
                    </a:cubicBezTo>
                    <a:lnTo>
                      <a:pt x="78790" y="78790"/>
                    </a:lnTo>
                    <a:lnTo>
                      <a:pt x="91921" y="78790"/>
                    </a:lnTo>
                    <a:cubicBezTo>
                      <a:pt x="99180" y="78790"/>
                      <a:pt x="105053" y="72916"/>
                      <a:pt x="105053" y="65658"/>
                    </a:cubicBezTo>
                    <a:lnTo>
                      <a:pt x="105053" y="39395"/>
                    </a:lnTo>
                    <a:cubicBezTo>
                      <a:pt x="105053" y="17299"/>
                      <a:pt x="81983" y="0"/>
                      <a:pt x="52526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4D8C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967" name="Группа 966">
              <a:extLst>
                <a:ext uri="{FF2B5EF4-FFF2-40B4-BE49-F238E27FC236}">
                  <a16:creationId xmlns:a16="http://schemas.microsoft.com/office/drawing/2014/main" id="{FE8EEE7F-D173-7F8B-B3FC-6317C15CBB9E}"/>
                </a:ext>
              </a:extLst>
            </p:cNvPr>
            <p:cNvGrpSpPr/>
            <p:nvPr/>
          </p:nvGrpSpPr>
          <p:grpSpPr>
            <a:xfrm>
              <a:off x="1136441" y="7731015"/>
              <a:ext cx="105052" cy="210105"/>
              <a:chOff x="1142527" y="6424823"/>
              <a:chExt cx="105052" cy="210105"/>
            </a:xfrm>
            <a:noFill/>
          </p:grpSpPr>
          <p:sp>
            <p:nvSpPr>
              <p:cNvPr id="983" name="Полилиния: фигура 982">
                <a:extLst>
                  <a:ext uri="{FF2B5EF4-FFF2-40B4-BE49-F238E27FC236}">
                    <a16:creationId xmlns:a16="http://schemas.microsoft.com/office/drawing/2014/main" id="{3197F65F-F277-EE88-6269-41D96E785393}"/>
                  </a:ext>
                </a:extLst>
              </p:cNvPr>
              <p:cNvSpPr/>
              <p:nvPr/>
            </p:nvSpPr>
            <p:spPr>
              <a:xfrm>
                <a:off x="1168792" y="6424823"/>
                <a:ext cx="52526" cy="52526"/>
              </a:xfrm>
              <a:custGeom>
                <a:avLst/>
                <a:gdLst>
                  <a:gd name="connsiteX0" fmla="*/ 26263 w 52526"/>
                  <a:gd name="connsiteY0" fmla="*/ 52526 h 52526"/>
                  <a:gd name="connsiteX1" fmla="*/ 52527 w 52526"/>
                  <a:gd name="connsiteY1" fmla="*/ 26263 h 52526"/>
                  <a:gd name="connsiteX2" fmla="*/ 26263 w 52526"/>
                  <a:gd name="connsiteY2" fmla="*/ 0 h 52526"/>
                  <a:gd name="connsiteX3" fmla="*/ 0 w 52526"/>
                  <a:gd name="connsiteY3" fmla="*/ 26263 h 52526"/>
                  <a:gd name="connsiteX4" fmla="*/ 26263 w 52526"/>
                  <a:gd name="connsiteY4" fmla="*/ 52526 h 5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26" h="52526">
                    <a:moveTo>
                      <a:pt x="26263" y="52526"/>
                    </a:moveTo>
                    <a:cubicBezTo>
                      <a:pt x="40780" y="52526"/>
                      <a:pt x="52527" y="40780"/>
                      <a:pt x="52527" y="26263"/>
                    </a:cubicBezTo>
                    <a:cubicBezTo>
                      <a:pt x="52527" y="11747"/>
                      <a:pt x="40780" y="0"/>
                      <a:pt x="26263" y="0"/>
                    </a:cubicBezTo>
                    <a:cubicBezTo>
                      <a:pt x="11747" y="0"/>
                      <a:pt x="0" y="11747"/>
                      <a:pt x="0" y="26263"/>
                    </a:cubicBezTo>
                    <a:cubicBezTo>
                      <a:pt x="0" y="40780"/>
                      <a:pt x="11747" y="52526"/>
                      <a:pt x="26263" y="52526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4D8C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984" name="Полилиния: фигура 983">
                <a:extLst>
                  <a:ext uri="{FF2B5EF4-FFF2-40B4-BE49-F238E27FC236}">
                    <a16:creationId xmlns:a16="http://schemas.microsoft.com/office/drawing/2014/main" id="{8BDAEAEA-2608-4665-6C1D-3B559582F8CB}"/>
                  </a:ext>
                </a:extLst>
              </p:cNvPr>
              <p:cNvSpPr/>
              <p:nvPr/>
            </p:nvSpPr>
            <p:spPr>
              <a:xfrm>
                <a:off x="1142527" y="6490481"/>
                <a:ext cx="105052" cy="144447"/>
              </a:xfrm>
              <a:custGeom>
                <a:avLst/>
                <a:gdLst>
                  <a:gd name="connsiteX0" fmla="*/ 52526 w 105052"/>
                  <a:gd name="connsiteY0" fmla="*/ 0 h 144447"/>
                  <a:gd name="connsiteX1" fmla="*/ 0 w 105052"/>
                  <a:gd name="connsiteY1" fmla="*/ 39395 h 144447"/>
                  <a:gd name="connsiteX2" fmla="*/ 0 w 105052"/>
                  <a:gd name="connsiteY2" fmla="*/ 65658 h 144447"/>
                  <a:gd name="connsiteX3" fmla="*/ 13132 w 105052"/>
                  <a:gd name="connsiteY3" fmla="*/ 78790 h 144447"/>
                  <a:gd name="connsiteX4" fmla="*/ 26263 w 105052"/>
                  <a:gd name="connsiteY4" fmla="*/ 78790 h 144447"/>
                  <a:gd name="connsiteX5" fmla="*/ 26263 w 105052"/>
                  <a:gd name="connsiteY5" fmla="*/ 131316 h 144447"/>
                  <a:gd name="connsiteX6" fmla="*/ 39395 w 105052"/>
                  <a:gd name="connsiteY6" fmla="*/ 144447 h 144447"/>
                  <a:gd name="connsiteX7" fmla="*/ 65658 w 105052"/>
                  <a:gd name="connsiteY7" fmla="*/ 144447 h 144447"/>
                  <a:gd name="connsiteX8" fmla="*/ 78790 w 105052"/>
                  <a:gd name="connsiteY8" fmla="*/ 131316 h 144447"/>
                  <a:gd name="connsiteX9" fmla="*/ 78790 w 105052"/>
                  <a:gd name="connsiteY9" fmla="*/ 78790 h 144447"/>
                  <a:gd name="connsiteX10" fmla="*/ 91921 w 105052"/>
                  <a:gd name="connsiteY10" fmla="*/ 78790 h 144447"/>
                  <a:gd name="connsiteX11" fmla="*/ 105053 w 105052"/>
                  <a:gd name="connsiteY11" fmla="*/ 65658 h 144447"/>
                  <a:gd name="connsiteX12" fmla="*/ 105053 w 105052"/>
                  <a:gd name="connsiteY12" fmla="*/ 39395 h 144447"/>
                  <a:gd name="connsiteX13" fmla="*/ 52526 w 105052"/>
                  <a:gd name="connsiteY13" fmla="*/ 0 h 14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052" h="144447">
                    <a:moveTo>
                      <a:pt x="52526" y="0"/>
                    </a:moveTo>
                    <a:cubicBezTo>
                      <a:pt x="23070" y="0"/>
                      <a:pt x="0" y="17299"/>
                      <a:pt x="0" y="39395"/>
                    </a:cubicBezTo>
                    <a:lnTo>
                      <a:pt x="0" y="65658"/>
                    </a:lnTo>
                    <a:cubicBezTo>
                      <a:pt x="0" y="72916"/>
                      <a:pt x="5874" y="78790"/>
                      <a:pt x="13132" y="78790"/>
                    </a:cubicBezTo>
                    <a:lnTo>
                      <a:pt x="26263" y="78790"/>
                    </a:lnTo>
                    <a:lnTo>
                      <a:pt x="26263" y="131316"/>
                    </a:lnTo>
                    <a:cubicBezTo>
                      <a:pt x="26263" y="138574"/>
                      <a:pt x="32137" y="144447"/>
                      <a:pt x="39395" y="144447"/>
                    </a:cubicBezTo>
                    <a:lnTo>
                      <a:pt x="65658" y="144447"/>
                    </a:lnTo>
                    <a:cubicBezTo>
                      <a:pt x="72917" y="144447"/>
                      <a:pt x="78790" y="138574"/>
                      <a:pt x="78790" y="131316"/>
                    </a:cubicBezTo>
                    <a:lnTo>
                      <a:pt x="78790" y="78790"/>
                    </a:lnTo>
                    <a:lnTo>
                      <a:pt x="91921" y="78790"/>
                    </a:lnTo>
                    <a:cubicBezTo>
                      <a:pt x="99180" y="78790"/>
                      <a:pt x="105053" y="72916"/>
                      <a:pt x="105053" y="65658"/>
                    </a:cubicBezTo>
                    <a:lnTo>
                      <a:pt x="105053" y="39395"/>
                    </a:lnTo>
                    <a:cubicBezTo>
                      <a:pt x="105053" y="17299"/>
                      <a:pt x="81983" y="0"/>
                      <a:pt x="52526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4D8C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968" name="Группа 967">
              <a:extLst>
                <a:ext uri="{FF2B5EF4-FFF2-40B4-BE49-F238E27FC236}">
                  <a16:creationId xmlns:a16="http://schemas.microsoft.com/office/drawing/2014/main" id="{75BBC5F6-BF17-0734-AEE8-D19FAEB098E9}"/>
                </a:ext>
              </a:extLst>
            </p:cNvPr>
            <p:cNvGrpSpPr/>
            <p:nvPr/>
          </p:nvGrpSpPr>
          <p:grpSpPr>
            <a:xfrm>
              <a:off x="1292535" y="7731015"/>
              <a:ext cx="105052" cy="210105"/>
              <a:chOff x="1298621" y="6424823"/>
              <a:chExt cx="105052" cy="210105"/>
            </a:xfrm>
            <a:noFill/>
          </p:grpSpPr>
          <p:sp>
            <p:nvSpPr>
              <p:cNvPr id="981" name="Полилиния: фигура 980">
                <a:extLst>
                  <a:ext uri="{FF2B5EF4-FFF2-40B4-BE49-F238E27FC236}">
                    <a16:creationId xmlns:a16="http://schemas.microsoft.com/office/drawing/2014/main" id="{704B430B-F174-558D-E859-E2767140124A}"/>
                  </a:ext>
                </a:extLst>
              </p:cNvPr>
              <p:cNvSpPr/>
              <p:nvPr/>
            </p:nvSpPr>
            <p:spPr>
              <a:xfrm>
                <a:off x="1324886" y="6424823"/>
                <a:ext cx="52526" cy="52526"/>
              </a:xfrm>
              <a:custGeom>
                <a:avLst/>
                <a:gdLst>
                  <a:gd name="connsiteX0" fmla="*/ 26263 w 52526"/>
                  <a:gd name="connsiteY0" fmla="*/ 52526 h 52526"/>
                  <a:gd name="connsiteX1" fmla="*/ 52527 w 52526"/>
                  <a:gd name="connsiteY1" fmla="*/ 26263 h 52526"/>
                  <a:gd name="connsiteX2" fmla="*/ 26263 w 52526"/>
                  <a:gd name="connsiteY2" fmla="*/ 0 h 52526"/>
                  <a:gd name="connsiteX3" fmla="*/ 0 w 52526"/>
                  <a:gd name="connsiteY3" fmla="*/ 26263 h 52526"/>
                  <a:gd name="connsiteX4" fmla="*/ 26263 w 52526"/>
                  <a:gd name="connsiteY4" fmla="*/ 52526 h 5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26" h="52526">
                    <a:moveTo>
                      <a:pt x="26263" y="52526"/>
                    </a:moveTo>
                    <a:cubicBezTo>
                      <a:pt x="40780" y="52526"/>
                      <a:pt x="52527" y="40780"/>
                      <a:pt x="52527" y="26263"/>
                    </a:cubicBezTo>
                    <a:cubicBezTo>
                      <a:pt x="52527" y="11747"/>
                      <a:pt x="40780" y="0"/>
                      <a:pt x="26263" y="0"/>
                    </a:cubicBezTo>
                    <a:cubicBezTo>
                      <a:pt x="11747" y="0"/>
                      <a:pt x="0" y="11747"/>
                      <a:pt x="0" y="26263"/>
                    </a:cubicBezTo>
                    <a:cubicBezTo>
                      <a:pt x="0" y="40780"/>
                      <a:pt x="11747" y="52526"/>
                      <a:pt x="26263" y="52526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4D8C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982" name="Полилиния: фигура 981">
                <a:extLst>
                  <a:ext uri="{FF2B5EF4-FFF2-40B4-BE49-F238E27FC236}">
                    <a16:creationId xmlns:a16="http://schemas.microsoft.com/office/drawing/2014/main" id="{74BC7C6F-865A-C98F-2E02-700060921C59}"/>
                  </a:ext>
                </a:extLst>
              </p:cNvPr>
              <p:cNvSpPr/>
              <p:nvPr/>
            </p:nvSpPr>
            <p:spPr>
              <a:xfrm>
                <a:off x="1298621" y="6490481"/>
                <a:ext cx="105052" cy="144447"/>
              </a:xfrm>
              <a:custGeom>
                <a:avLst/>
                <a:gdLst>
                  <a:gd name="connsiteX0" fmla="*/ 52526 w 105052"/>
                  <a:gd name="connsiteY0" fmla="*/ 0 h 144447"/>
                  <a:gd name="connsiteX1" fmla="*/ 0 w 105052"/>
                  <a:gd name="connsiteY1" fmla="*/ 39395 h 144447"/>
                  <a:gd name="connsiteX2" fmla="*/ 0 w 105052"/>
                  <a:gd name="connsiteY2" fmla="*/ 65658 h 144447"/>
                  <a:gd name="connsiteX3" fmla="*/ 13132 w 105052"/>
                  <a:gd name="connsiteY3" fmla="*/ 78790 h 144447"/>
                  <a:gd name="connsiteX4" fmla="*/ 26263 w 105052"/>
                  <a:gd name="connsiteY4" fmla="*/ 78790 h 144447"/>
                  <a:gd name="connsiteX5" fmla="*/ 26263 w 105052"/>
                  <a:gd name="connsiteY5" fmla="*/ 131316 h 144447"/>
                  <a:gd name="connsiteX6" fmla="*/ 39395 w 105052"/>
                  <a:gd name="connsiteY6" fmla="*/ 144447 h 144447"/>
                  <a:gd name="connsiteX7" fmla="*/ 65658 w 105052"/>
                  <a:gd name="connsiteY7" fmla="*/ 144447 h 144447"/>
                  <a:gd name="connsiteX8" fmla="*/ 78790 w 105052"/>
                  <a:gd name="connsiteY8" fmla="*/ 131316 h 144447"/>
                  <a:gd name="connsiteX9" fmla="*/ 78790 w 105052"/>
                  <a:gd name="connsiteY9" fmla="*/ 78790 h 144447"/>
                  <a:gd name="connsiteX10" fmla="*/ 91921 w 105052"/>
                  <a:gd name="connsiteY10" fmla="*/ 78790 h 144447"/>
                  <a:gd name="connsiteX11" fmla="*/ 105053 w 105052"/>
                  <a:gd name="connsiteY11" fmla="*/ 65658 h 144447"/>
                  <a:gd name="connsiteX12" fmla="*/ 105053 w 105052"/>
                  <a:gd name="connsiteY12" fmla="*/ 39395 h 144447"/>
                  <a:gd name="connsiteX13" fmla="*/ 52526 w 105052"/>
                  <a:gd name="connsiteY13" fmla="*/ 0 h 14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052" h="144447">
                    <a:moveTo>
                      <a:pt x="52526" y="0"/>
                    </a:moveTo>
                    <a:cubicBezTo>
                      <a:pt x="23070" y="0"/>
                      <a:pt x="0" y="17299"/>
                      <a:pt x="0" y="39395"/>
                    </a:cubicBezTo>
                    <a:lnTo>
                      <a:pt x="0" y="65658"/>
                    </a:lnTo>
                    <a:cubicBezTo>
                      <a:pt x="0" y="72916"/>
                      <a:pt x="5874" y="78790"/>
                      <a:pt x="13132" y="78790"/>
                    </a:cubicBezTo>
                    <a:lnTo>
                      <a:pt x="26263" y="78790"/>
                    </a:lnTo>
                    <a:lnTo>
                      <a:pt x="26263" y="131316"/>
                    </a:lnTo>
                    <a:cubicBezTo>
                      <a:pt x="26263" y="138574"/>
                      <a:pt x="32137" y="144447"/>
                      <a:pt x="39395" y="144447"/>
                    </a:cubicBezTo>
                    <a:lnTo>
                      <a:pt x="65658" y="144447"/>
                    </a:lnTo>
                    <a:cubicBezTo>
                      <a:pt x="72917" y="144447"/>
                      <a:pt x="78790" y="138574"/>
                      <a:pt x="78790" y="131316"/>
                    </a:cubicBezTo>
                    <a:lnTo>
                      <a:pt x="78790" y="78790"/>
                    </a:lnTo>
                    <a:lnTo>
                      <a:pt x="91921" y="78790"/>
                    </a:lnTo>
                    <a:cubicBezTo>
                      <a:pt x="99180" y="78790"/>
                      <a:pt x="105053" y="72916"/>
                      <a:pt x="105053" y="65658"/>
                    </a:cubicBezTo>
                    <a:lnTo>
                      <a:pt x="105053" y="39395"/>
                    </a:lnTo>
                    <a:cubicBezTo>
                      <a:pt x="105053" y="17299"/>
                      <a:pt x="81983" y="0"/>
                      <a:pt x="52526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4D8C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969" name="Группа 968">
              <a:extLst>
                <a:ext uri="{FF2B5EF4-FFF2-40B4-BE49-F238E27FC236}">
                  <a16:creationId xmlns:a16="http://schemas.microsoft.com/office/drawing/2014/main" id="{2446C9CE-BBFF-0739-A4F0-E6BBD030CB06}"/>
                </a:ext>
              </a:extLst>
            </p:cNvPr>
            <p:cNvGrpSpPr/>
            <p:nvPr/>
          </p:nvGrpSpPr>
          <p:grpSpPr>
            <a:xfrm>
              <a:off x="1448629" y="7731015"/>
              <a:ext cx="105052" cy="210105"/>
              <a:chOff x="1454715" y="6424823"/>
              <a:chExt cx="105052" cy="210105"/>
            </a:xfrm>
            <a:noFill/>
          </p:grpSpPr>
          <p:sp>
            <p:nvSpPr>
              <p:cNvPr id="979" name="Полилиния: фигура 978">
                <a:extLst>
                  <a:ext uri="{FF2B5EF4-FFF2-40B4-BE49-F238E27FC236}">
                    <a16:creationId xmlns:a16="http://schemas.microsoft.com/office/drawing/2014/main" id="{9242D428-72E3-1C26-F7B8-6C2581C871AB}"/>
                  </a:ext>
                </a:extLst>
              </p:cNvPr>
              <p:cNvSpPr/>
              <p:nvPr/>
            </p:nvSpPr>
            <p:spPr>
              <a:xfrm>
                <a:off x="1480980" y="6424823"/>
                <a:ext cx="52526" cy="52526"/>
              </a:xfrm>
              <a:custGeom>
                <a:avLst/>
                <a:gdLst>
                  <a:gd name="connsiteX0" fmla="*/ 26263 w 52526"/>
                  <a:gd name="connsiteY0" fmla="*/ 52526 h 52526"/>
                  <a:gd name="connsiteX1" fmla="*/ 52527 w 52526"/>
                  <a:gd name="connsiteY1" fmla="*/ 26263 h 52526"/>
                  <a:gd name="connsiteX2" fmla="*/ 26263 w 52526"/>
                  <a:gd name="connsiteY2" fmla="*/ 0 h 52526"/>
                  <a:gd name="connsiteX3" fmla="*/ 0 w 52526"/>
                  <a:gd name="connsiteY3" fmla="*/ 26263 h 52526"/>
                  <a:gd name="connsiteX4" fmla="*/ 26263 w 52526"/>
                  <a:gd name="connsiteY4" fmla="*/ 52526 h 5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26" h="52526">
                    <a:moveTo>
                      <a:pt x="26263" y="52526"/>
                    </a:moveTo>
                    <a:cubicBezTo>
                      <a:pt x="40780" y="52526"/>
                      <a:pt x="52527" y="40780"/>
                      <a:pt x="52527" y="26263"/>
                    </a:cubicBezTo>
                    <a:cubicBezTo>
                      <a:pt x="52527" y="11747"/>
                      <a:pt x="40780" y="0"/>
                      <a:pt x="26263" y="0"/>
                    </a:cubicBezTo>
                    <a:cubicBezTo>
                      <a:pt x="11747" y="0"/>
                      <a:pt x="0" y="11747"/>
                      <a:pt x="0" y="26263"/>
                    </a:cubicBezTo>
                    <a:cubicBezTo>
                      <a:pt x="0" y="40780"/>
                      <a:pt x="11747" y="52526"/>
                      <a:pt x="26263" y="52526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4D8C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980" name="Полилиния: фигура 979">
                <a:extLst>
                  <a:ext uri="{FF2B5EF4-FFF2-40B4-BE49-F238E27FC236}">
                    <a16:creationId xmlns:a16="http://schemas.microsoft.com/office/drawing/2014/main" id="{9DF2F0C1-8438-2241-5071-76935A4F7A02}"/>
                  </a:ext>
                </a:extLst>
              </p:cNvPr>
              <p:cNvSpPr/>
              <p:nvPr/>
            </p:nvSpPr>
            <p:spPr>
              <a:xfrm>
                <a:off x="1454715" y="6490481"/>
                <a:ext cx="105052" cy="144447"/>
              </a:xfrm>
              <a:custGeom>
                <a:avLst/>
                <a:gdLst>
                  <a:gd name="connsiteX0" fmla="*/ 52526 w 105052"/>
                  <a:gd name="connsiteY0" fmla="*/ 0 h 144447"/>
                  <a:gd name="connsiteX1" fmla="*/ 0 w 105052"/>
                  <a:gd name="connsiteY1" fmla="*/ 39395 h 144447"/>
                  <a:gd name="connsiteX2" fmla="*/ 0 w 105052"/>
                  <a:gd name="connsiteY2" fmla="*/ 65658 h 144447"/>
                  <a:gd name="connsiteX3" fmla="*/ 13132 w 105052"/>
                  <a:gd name="connsiteY3" fmla="*/ 78790 h 144447"/>
                  <a:gd name="connsiteX4" fmla="*/ 26263 w 105052"/>
                  <a:gd name="connsiteY4" fmla="*/ 78790 h 144447"/>
                  <a:gd name="connsiteX5" fmla="*/ 26263 w 105052"/>
                  <a:gd name="connsiteY5" fmla="*/ 131316 h 144447"/>
                  <a:gd name="connsiteX6" fmla="*/ 39395 w 105052"/>
                  <a:gd name="connsiteY6" fmla="*/ 144447 h 144447"/>
                  <a:gd name="connsiteX7" fmla="*/ 65658 w 105052"/>
                  <a:gd name="connsiteY7" fmla="*/ 144447 h 144447"/>
                  <a:gd name="connsiteX8" fmla="*/ 78790 w 105052"/>
                  <a:gd name="connsiteY8" fmla="*/ 131316 h 144447"/>
                  <a:gd name="connsiteX9" fmla="*/ 78790 w 105052"/>
                  <a:gd name="connsiteY9" fmla="*/ 78790 h 144447"/>
                  <a:gd name="connsiteX10" fmla="*/ 91921 w 105052"/>
                  <a:gd name="connsiteY10" fmla="*/ 78790 h 144447"/>
                  <a:gd name="connsiteX11" fmla="*/ 105053 w 105052"/>
                  <a:gd name="connsiteY11" fmla="*/ 65658 h 144447"/>
                  <a:gd name="connsiteX12" fmla="*/ 105053 w 105052"/>
                  <a:gd name="connsiteY12" fmla="*/ 39395 h 144447"/>
                  <a:gd name="connsiteX13" fmla="*/ 52526 w 105052"/>
                  <a:gd name="connsiteY13" fmla="*/ 0 h 14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052" h="144447">
                    <a:moveTo>
                      <a:pt x="52526" y="0"/>
                    </a:moveTo>
                    <a:cubicBezTo>
                      <a:pt x="23070" y="0"/>
                      <a:pt x="0" y="17299"/>
                      <a:pt x="0" y="39395"/>
                    </a:cubicBezTo>
                    <a:lnTo>
                      <a:pt x="0" y="65658"/>
                    </a:lnTo>
                    <a:cubicBezTo>
                      <a:pt x="0" y="72916"/>
                      <a:pt x="5874" y="78790"/>
                      <a:pt x="13132" y="78790"/>
                    </a:cubicBezTo>
                    <a:lnTo>
                      <a:pt x="26263" y="78790"/>
                    </a:lnTo>
                    <a:lnTo>
                      <a:pt x="26263" y="131316"/>
                    </a:lnTo>
                    <a:cubicBezTo>
                      <a:pt x="26263" y="138574"/>
                      <a:pt x="32137" y="144447"/>
                      <a:pt x="39395" y="144447"/>
                    </a:cubicBezTo>
                    <a:lnTo>
                      <a:pt x="65658" y="144447"/>
                    </a:lnTo>
                    <a:cubicBezTo>
                      <a:pt x="72917" y="144447"/>
                      <a:pt x="78790" y="138574"/>
                      <a:pt x="78790" y="131316"/>
                    </a:cubicBezTo>
                    <a:lnTo>
                      <a:pt x="78790" y="78790"/>
                    </a:lnTo>
                    <a:lnTo>
                      <a:pt x="91921" y="78790"/>
                    </a:lnTo>
                    <a:cubicBezTo>
                      <a:pt x="99180" y="78790"/>
                      <a:pt x="105053" y="72916"/>
                      <a:pt x="105053" y="65658"/>
                    </a:cubicBezTo>
                    <a:lnTo>
                      <a:pt x="105053" y="39395"/>
                    </a:lnTo>
                    <a:cubicBezTo>
                      <a:pt x="105053" y="17299"/>
                      <a:pt x="81983" y="0"/>
                      <a:pt x="52526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4D8C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970" name="Группа 969">
              <a:extLst>
                <a:ext uri="{FF2B5EF4-FFF2-40B4-BE49-F238E27FC236}">
                  <a16:creationId xmlns:a16="http://schemas.microsoft.com/office/drawing/2014/main" id="{28A6389B-FB86-51EE-5229-A2813A957E8E}"/>
                </a:ext>
              </a:extLst>
            </p:cNvPr>
            <p:cNvGrpSpPr/>
            <p:nvPr/>
          </p:nvGrpSpPr>
          <p:grpSpPr>
            <a:xfrm>
              <a:off x="1604723" y="7731015"/>
              <a:ext cx="105052" cy="210105"/>
              <a:chOff x="1610809" y="6424823"/>
              <a:chExt cx="105052" cy="210105"/>
            </a:xfrm>
            <a:noFill/>
          </p:grpSpPr>
          <p:sp>
            <p:nvSpPr>
              <p:cNvPr id="977" name="Полилиния: фигура 976">
                <a:extLst>
                  <a:ext uri="{FF2B5EF4-FFF2-40B4-BE49-F238E27FC236}">
                    <a16:creationId xmlns:a16="http://schemas.microsoft.com/office/drawing/2014/main" id="{4AD83F0F-F82C-105E-73A1-C594F8EACAF7}"/>
                  </a:ext>
                </a:extLst>
              </p:cNvPr>
              <p:cNvSpPr/>
              <p:nvPr/>
            </p:nvSpPr>
            <p:spPr>
              <a:xfrm>
                <a:off x="1637074" y="6424823"/>
                <a:ext cx="52526" cy="52526"/>
              </a:xfrm>
              <a:custGeom>
                <a:avLst/>
                <a:gdLst>
                  <a:gd name="connsiteX0" fmla="*/ 26263 w 52526"/>
                  <a:gd name="connsiteY0" fmla="*/ 52526 h 52526"/>
                  <a:gd name="connsiteX1" fmla="*/ 52527 w 52526"/>
                  <a:gd name="connsiteY1" fmla="*/ 26263 h 52526"/>
                  <a:gd name="connsiteX2" fmla="*/ 26263 w 52526"/>
                  <a:gd name="connsiteY2" fmla="*/ 0 h 52526"/>
                  <a:gd name="connsiteX3" fmla="*/ 0 w 52526"/>
                  <a:gd name="connsiteY3" fmla="*/ 26263 h 52526"/>
                  <a:gd name="connsiteX4" fmla="*/ 26263 w 52526"/>
                  <a:gd name="connsiteY4" fmla="*/ 52526 h 5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26" h="52526">
                    <a:moveTo>
                      <a:pt x="26263" y="52526"/>
                    </a:moveTo>
                    <a:cubicBezTo>
                      <a:pt x="40780" y="52526"/>
                      <a:pt x="52527" y="40780"/>
                      <a:pt x="52527" y="26263"/>
                    </a:cubicBezTo>
                    <a:cubicBezTo>
                      <a:pt x="52527" y="11747"/>
                      <a:pt x="40780" y="0"/>
                      <a:pt x="26263" y="0"/>
                    </a:cubicBezTo>
                    <a:cubicBezTo>
                      <a:pt x="11747" y="0"/>
                      <a:pt x="0" y="11747"/>
                      <a:pt x="0" y="26263"/>
                    </a:cubicBezTo>
                    <a:cubicBezTo>
                      <a:pt x="0" y="40780"/>
                      <a:pt x="11747" y="52526"/>
                      <a:pt x="26263" y="52526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4D8C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978" name="Полилиния: фигура 977">
                <a:extLst>
                  <a:ext uri="{FF2B5EF4-FFF2-40B4-BE49-F238E27FC236}">
                    <a16:creationId xmlns:a16="http://schemas.microsoft.com/office/drawing/2014/main" id="{38B6B6B1-5A69-0CDF-A68B-25A6ED23E7E3}"/>
                  </a:ext>
                </a:extLst>
              </p:cNvPr>
              <p:cNvSpPr/>
              <p:nvPr/>
            </p:nvSpPr>
            <p:spPr>
              <a:xfrm>
                <a:off x="1610809" y="6490481"/>
                <a:ext cx="105052" cy="144447"/>
              </a:xfrm>
              <a:custGeom>
                <a:avLst/>
                <a:gdLst>
                  <a:gd name="connsiteX0" fmla="*/ 52526 w 105052"/>
                  <a:gd name="connsiteY0" fmla="*/ 0 h 144447"/>
                  <a:gd name="connsiteX1" fmla="*/ 0 w 105052"/>
                  <a:gd name="connsiteY1" fmla="*/ 39395 h 144447"/>
                  <a:gd name="connsiteX2" fmla="*/ 0 w 105052"/>
                  <a:gd name="connsiteY2" fmla="*/ 65658 h 144447"/>
                  <a:gd name="connsiteX3" fmla="*/ 13132 w 105052"/>
                  <a:gd name="connsiteY3" fmla="*/ 78790 h 144447"/>
                  <a:gd name="connsiteX4" fmla="*/ 26263 w 105052"/>
                  <a:gd name="connsiteY4" fmla="*/ 78790 h 144447"/>
                  <a:gd name="connsiteX5" fmla="*/ 26263 w 105052"/>
                  <a:gd name="connsiteY5" fmla="*/ 131316 h 144447"/>
                  <a:gd name="connsiteX6" fmla="*/ 39395 w 105052"/>
                  <a:gd name="connsiteY6" fmla="*/ 144447 h 144447"/>
                  <a:gd name="connsiteX7" fmla="*/ 65658 w 105052"/>
                  <a:gd name="connsiteY7" fmla="*/ 144447 h 144447"/>
                  <a:gd name="connsiteX8" fmla="*/ 78790 w 105052"/>
                  <a:gd name="connsiteY8" fmla="*/ 131316 h 144447"/>
                  <a:gd name="connsiteX9" fmla="*/ 78790 w 105052"/>
                  <a:gd name="connsiteY9" fmla="*/ 78790 h 144447"/>
                  <a:gd name="connsiteX10" fmla="*/ 91921 w 105052"/>
                  <a:gd name="connsiteY10" fmla="*/ 78790 h 144447"/>
                  <a:gd name="connsiteX11" fmla="*/ 105053 w 105052"/>
                  <a:gd name="connsiteY11" fmla="*/ 65658 h 144447"/>
                  <a:gd name="connsiteX12" fmla="*/ 105053 w 105052"/>
                  <a:gd name="connsiteY12" fmla="*/ 39395 h 144447"/>
                  <a:gd name="connsiteX13" fmla="*/ 52526 w 105052"/>
                  <a:gd name="connsiteY13" fmla="*/ 0 h 14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052" h="144447">
                    <a:moveTo>
                      <a:pt x="52526" y="0"/>
                    </a:moveTo>
                    <a:cubicBezTo>
                      <a:pt x="23070" y="0"/>
                      <a:pt x="0" y="17299"/>
                      <a:pt x="0" y="39395"/>
                    </a:cubicBezTo>
                    <a:lnTo>
                      <a:pt x="0" y="65658"/>
                    </a:lnTo>
                    <a:cubicBezTo>
                      <a:pt x="0" y="72916"/>
                      <a:pt x="5874" y="78790"/>
                      <a:pt x="13132" y="78790"/>
                    </a:cubicBezTo>
                    <a:lnTo>
                      <a:pt x="26263" y="78790"/>
                    </a:lnTo>
                    <a:lnTo>
                      <a:pt x="26263" y="131316"/>
                    </a:lnTo>
                    <a:cubicBezTo>
                      <a:pt x="26263" y="138574"/>
                      <a:pt x="32137" y="144447"/>
                      <a:pt x="39395" y="144447"/>
                    </a:cubicBezTo>
                    <a:lnTo>
                      <a:pt x="65658" y="144447"/>
                    </a:lnTo>
                    <a:cubicBezTo>
                      <a:pt x="72917" y="144447"/>
                      <a:pt x="78790" y="138574"/>
                      <a:pt x="78790" y="131316"/>
                    </a:cubicBezTo>
                    <a:lnTo>
                      <a:pt x="78790" y="78790"/>
                    </a:lnTo>
                    <a:lnTo>
                      <a:pt x="91921" y="78790"/>
                    </a:lnTo>
                    <a:cubicBezTo>
                      <a:pt x="99180" y="78790"/>
                      <a:pt x="105053" y="72916"/>
                      <a:pt x="105053" y="65658"/>
                    </a:cubicBezTo>
                    <a:lnTo>
                      <a:pt x="105053" y="39395"/>
                    </a:lnTo>
                    <a:cubicBezTo>
                      <a:pt x="105053" y="17299"/>
                      <a:pt x="81983" y="0"/>
                      <a:pt x="52526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4D8C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971" name="Группа 970">
              <a:extLst>
                <a:ext uri="{FF2B5EF4-FFF2-40B4-BE49-F238E27FC236}">
                  <a16:creationId xmlns:a16="http://schemas.microsoft.com/office/drawing/2014/main" id="{A3559B61-0092-0EDE-E9F7-3ABD00457562}"/>
                </a:ext>
              </a:extLst>
            </p:cNvPr>
            <p:cNvGrpSpPr/>
            <p:nvPr/>
          </p:nvGrpSpPr>
          <p:grpSpPr>
            <a:xfrm>
              <a:off x="1760817" y="7731015"/>
              <a:ext cx="105052" cy="210105"/>
              <a:chOff x="1766903" y="6424823"/>
              <a:chExt cx="105052" cy="210105"/>
            </a:xfrm>
            <a:noFill/>
          </p:grpSpPr>
          <p:sp>
            <p:nvSpPr>
              <p:cNvPr id="975" name="Полилиния: фигура 974">
                <a:extLst>
                  <a:ext uri="{FF2B5EF4-FFF2-40B4-BE49-F238E27FC236}">
                    <a16:creationId xmlns:a16="http://schemas.microsoft.com/office/drawing/2014/main" id="{EBFB48E1-7BDD-CA6F-B31A-1A1CF7E89461}"/>
                  </a:ext>
                </a:extLst>
              </p:cNvPr>
              <p:cNvSpPr/>
              <p:nvPr/>
            </p:nvSpPr>
            <p:spPr>
              <a:xfrm>
                <a:off x="1793168" y="6424823"/>
                <a:ext cx="52526" cy="52526"/>
              </a:xfrm>
              <a:custGeom>
                <a:avLst/>
                <a:gdLst>
                  <a:gd name="connsiteX0" fmla="*/ 26263 w 52526"/>
                  <a:gd name="connsiteY0" fmla="*/ 52526 h 52526"/>
                  <a:gd name="connsiteX1" fmla="*/ 52527 w 52526"/>
                  <a:gd name="connsiteY1" fmla="*/ 26263 h 52526"/>
                  <a:gd name="connsiteX2" fmla="*/ 26263 w 52526"/>
                  <a:gd name="connsiteY2" fmla="*/ 0 h 52526"/>
                  <a:gd name="connsiteX3" fmla="*/ 0 w 52526"/>
                  <a:gd name="connsiteY3" fmla="*/ 26263 h 52526"/>
                  <a:gd name="connsiteX4" fmla="*/ 26263 w 52526"/>
                  <a:gd name="connsiteY4" fmla="*/ 52526 h 5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26" h="52526">
                    <a:moveTo>
                      <a:pt x="26263" y="52526"/>
                    </a:moveTo>
                    <a:cubicBezTo>
                      <a:pt x="40780" y="52526"/>
                      <a:pt x="52527" y="40780"/>
                      <a:pt x="52527" y="26263"/>
                    </a:cubicBezTo>
                    <a:cubicBezTo>
                      <a:pt x="52527" y="11747"/>
                      <a:pt x="40780" y="0"/>
                      <a:pt x="26263" y="0"/>
                    </a:cubicBezTo>
                    <a:cubicBezTo>
                      <a:pt x="11747" y="0"/>
                      <a:pt x="0" y="11747"/>
                      <a:pt x="0" y="26263"/>
                    </a:cubicBezTo>
                    <a:cubicBezTo>
                      <a:pt x="0" y="40780"/>
                      <a:pt x="11747" y="52526"/>
                      <a:pt x="26263" y="52526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4D8C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976" name="Полилиния: фигура 975">
                <a:extLst>
                  <a:ext uri="{FF2B5EF4-FFF2-40B4-BE49-F238E27FC236}">
                    <a16:creationId xmlns:a16="http://schemas.microsoft.com/office/drawing/2014/main" id="{DB786C35-41E9-1A40-FEA2-71091E0536A1}"/>
                  </a:ext>
                </a:extLst>
              </p:cNvPr>
              <p:cNvSpPr/>
              <p:nvPr/>
            </p:nvSpPr>
            <p:spPr>
              <a:xfrm>
                <a:off x="1766903" y="6490481"/>
                <a:ext cx="105052" cy="144447"/>
              </a:xfrm>
              <a:custGeom>
                <a:avLst/>
                <a:gdLst>
                  <a:gd name="connsiteX0" fmla="*/ 52526 w 105052"/>
                  <a:gd name="connsiteY0" fmla="*/ 0 h 144447"/>
                  <a:gd name="connsiteX1" fmla="*/ 0 w 105052"/>
                  <a:gd name="connsiteY1" fmla="*/ 39395 h 144447"/>
                  <a:gd name="connsiteX2" fmla="*/ 0 w 105052"/>
                  <a:gd name="connsiteY2" fmla="*/ 65658 h 144447"/>
                  <a:gd name="connsiteX3" fmla="*/ 13132 w 105052"/>
                  <a:gd name="connsiteY3" fmla="*/ 78790 h 144447"/>
                  <a:gd name="connsiteX4" fmla="*/ 26263 w 105052"/>
                  <a:gd name="connsiteY4" fmla="*/ 78790 h 144447"/>
                  <a:gd name="connsiteX5" fmla="*/ 26263 w 105052"/>
                  <a:gd name="connsiteY5" fmla="*/ 131316 h 144447"/>
                  <a:gd name="connsiteX6" fmla="*/ 39395 w 105052"/>
                  <a:gd name="connsiteY6" fmla="*/ 144447 h 144447"/>
                  <a:gd name="connsiteX7" fmla="*/ 65658 w 105052"/>
                  <a:gd name="connsiteY7" fmla="*/ 144447 h 144447"/>
                  <a:gd name="connsiteX8" fmla="*/ 78790 w 105052"/>
                  <a:gd name="connsiteY8" fmla="*/ 131316 h 144447"/>
                  <a:gd name="connsiteX9" fmla="*/ 78790 w 105052"/>
                  <a:gd name="connsiteY9" fmla="*/ 78790 h 144447"/>
                  <a:gd name="connsiteX10" fmla="*/ 91921 w 105052"/>
                  <a:gd name="connsiteY10" fmla="*/ 78790 h 144447"/>
                  <a:gd name="connsiteX11" fmla="*/ 105053 w 105052"/>
                  <a:gd name="connsiteY11" fmla="*/ 65658 h 144447"/>
                  <a:gd name="connsiteX12" fmla="*/ 105053 w 105052"/>
                  <a:gd name="connsiteY12" fmla="*/ 39395 h 144447"/>
                  <a:gd name="connsiteX13" fmla="*/ 52526 w 105052"/>
                  <a:gd name="connsiteY13" fmla="*/ 0 h 14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052" h="144447">
                    <a:moveTo>
                      <a:pt x="52526" y="0"/>
                    </a:moveTo>
                    <a:cubicBezTo>
                      <a:pt x="23070" y="0"/>
                      <a:pt x="0" y="17299"/>
                      <a:pt x="0" y="39395"/>
                    </a:cubicBezTo>
                    <a:lnTo>
                      <a:pt x="0" y="65658"/>
                    </a:lnTo>
                    <a:cubicBezTo>
                      <a:pt x="0" y="72916"/>
                      <a:pt x="5874" y="78790"/>
                      <a:pt x="13132" y="78790"/>
                    </a:cubicBezTo>
                    <a:lnTo>
                      <a:pt x="26263" y="78790"/>
                    </a:lnTo>
                    <a:lnTo>
                      <a:pt x="26263" y="131316"/>
                    </a:lnTo>
                    <a:cubicBezTo>
                      <a:pt x="26263" y="138574"/>
                      <a:pt x="32137" y="144447"/>
                      <a:pt x="39395" y="144447"/>
                    </a:cubicBezTo>
                    <a:lnTo>
                      <a:pt x="65658" y="144447"/>
                    </a:lnTo>
                    <a:cubicBezTo>
                      <a:pt x="72917" y="144447"/>
                      <a:pt x="78790" y="138574"/>
                      <a:pt x="78790" y="131316"/>
                    </a:cubicBezTo>
                    <a:lnTo>
                      <a:pt x="78790" y="78790"/>
                    </a:lnTo>
                    <a:lnTo>
                      <a:pt x="91921" y="78790"/>
                    </a:lnTo>
                    <a:cubicBezTo>
                      <a:pt x="99180" y="78790"/>
                      <a:pt x="105053" y="72916"/>
                      <a:pt x="105053" y="65658"/>
                    </a:cubicBezTo>
                    <a:lnTo>
                      <a:pt x="105053" y="39395"/>
                    </a:lnTo>
                    <a:cubicBezTo>
                      <a:pt x="105053" y="17299"/>
                      <a:pt x="81983" y="0"/>
                      <a:pt x="52526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4D8C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972" name="Группа 971">
              <a:extLst>
                <a:ext uri="{FF2B5EF4-FFF2-40B4-BE49-F238E27FC236}">
                  <a16:creationId xmlns:a16="http://schemas.microsoft.com/office/drawing/2014/main" id="{C5B301F7-016B-908D-467C-D1E39FEE0E20}"/>
                </a:ext>
              </a:extLst>
            </p:cNvPr>
            <p:cNvGrpSpPr/>
            <p:nvPr/>
          </p:nvGrpSpPr>
          <p:grpSpPr>
            <a:xfrm>
              <a:off x="1916910" y="7731015"/>
              <a:ext cx="105052" cy="210105"/>
              <a:chOff x="1922996" y="6424823"/>
              <a:chExt cx="105052" cy="210105"/>
            </a:xfrm>
            <a:noFill/>
          </p:grpSpPr>
          <p:sp>
            <p:nvSpPr>
              <p:cNvPr id="973" name="Полилиния: фигура 972">
                <a:extLst>
                  <a:ext uri="{FF2B5EF4-FFF2-40B4-BE49-F238E27FC236}">
                    <a16:creationId xmlns:a16="http://schemas.microsoft.com/office/drawing/2014/main" id="{AA74EA98-0A64-9D09-3747-6EABC798BD80}"/>
                  </a:ext>
                </a:extLst>
              </p:cNvPr>
              <p:cNvSpPr/>
              <p:nvPr/>
            </p:nvSpPr>
            <p:spPr>
              <a:xfrm>
                <a:off x="1949261" y="6424823"/>
                <a:ext cx="52526" cy="52526"/>
              </a:xfrm>
              <a:custGeom>
                <a:avLst/>
                <a:gdLst>
                  <a:gd name="connsiteX0" fmla="*/ 26263 w 52526"/>
                  <a:gd name="connsiteY0" fmla="*/ 52526 h 52526"/>
                  <a:gd name="connsiteX1" fmla="*/ 52527 w 52526"/>
                  <a:gd name="connsiteY1" fmla="*/ 26263 h 52526"/>
                  <a:gd name="connsiteX2" fmla="*/ 26263 w 52526"/>
                  <a:gd name="connsiteY2" fmla="*/ 0 h 52526"/>
                  <a:gd name="connsiteX3" fmla="*/ 0 w 52526"/>
                  <a:gd name="connsiteY3" fmla="*/ 26263 h 52526"/>
                  <a:gd name="connsiteX4" fmla="*/ 26263 w 52526"/>
                  <a:gd name="connsiteY4" fmla="*/ 52526 h 5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26" h="52526">
                    <a:moveTo>
                      <a:pt x="26263" y="52526"/>
                    </a:moveTo>
                    <a:cubicBezTo>
                      <a:pt x="40780" y="52526"/>
                      <a:pt x="52527" y="40780"/>
                      <a:pt x="52527" y="26263"/>
                    </a:cubicBezTo>
                    <a:cubicBezTo>
                      <a:pt x="52527" y="11747"/>
                      <a:pt x="40780" y="0"/>
                      <a:pt x="26263" y="0"/>
                    </a:cubicBezTo>
                    <a:cubicBezTo>
                      <a:pt x="11747" y="0"/>
                      <a:pt x="0" y="11747"/>
                      <a:pt x="0" y="26263"/>
                    </a:cubicBezTo>
                    <a:cubicBezTo>
                      <a:pt x="0" y="40780"/>
                      <a:pt x="11747" y="52526"/>
                      <a:pt x="26263" y="52526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4D8C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974" name="Полилиния: фигура 973">
                <a:extLst>
                  <a:ext uri="{FF2B5EF4-FFF2-40B4-BE49-F238E27FC236}">
                    <a16:creationId xmlns:a16="http://schemas.microsoft.com/office/drawing/2014/main" id="{E8167073-D35E-E24A-2294-8F2D748CB3EB}"/>
                  </a:ext>
                </a:extLst>
              </p:cNvPr>
              <p:cNvSpPr/>
              <p:nvPr/>
            </p:nvSpPr>
            <p:spPr>
              <a:xfrm>
                <a:off x="1922996" y="6490481"/>
                <a:ext cx="105052" cy="144447"/>
              </a:xfrm>
              <a:custGeom>
                <a:avLst/>
                <a:gdLst>
                  <a:gd name="connsiteX0" fmla="*/ 52526 w 105052"/>
                  <a:gd name="connsiteY0" fmla="*/ 0 h 144447"/>
                  <a:gd name="connsiteX1" fmla="*/ 0 w 105052"/>
                  <a:gd name="connsiteY1" fmla="*/ 39395 h 144447"/>
                  <a:gd name="connsiteX2" fmla="*/ 0 w 105052"/>
                  <a:gd name="connsiteY2" fmla="*/ 65658 h 144447"/>
                  <a:gd name="connsiteX3" fmla="*/ 13132 w 105052"/>
                  <a:gd name="connsiteY3" fmla="*/ 78790 h 144447"/>
                  <a:gd name="connsiteX4" fmla="*/ 26263 w 105052"/>
                  <a:gd name="connsiteY4" fmla="*/ 78790 h 144447"/>
                  <a:gd name="connsiteX5" fmla="*/ 26263 w 105052"/>
                  <a:gd name="connsiteY5" fmla="*/ 131316 h 144447"/>
                  <a:gd name="connsiteX6" fmla="*/ 39395 w 105052"/>
                  <a:gd name="connsiteY6" fmla="*/ 144447 h 144447"/>
                  <a:gd name="connsiteX7" fmla="*/ 65658 w 105052"/>
                  <a:gd name="connsiteY7" fmla="*/ 144447 h 144447"/>
                  <a:gd name="connsiteX8" fmla="*/ 78790 w 105052"/>
                  <a:gd name="connsiteY8" fmla="*/ 131316 h 144447"/>
                  <a:gd name="connsiteX9" fmla="*/ 78790 w 105052"/>
                  <a:gd name="connsiteY9" fmla="*/ 78790 h 144447"/>
                  <a:gd name="connsiteX10" fmla="*/ 91921 w 105052"/>
                  <a:gd name="connsiteY10" fmla="*/ 78790 h 144447"/>
                  <a:gd name="connsiteX11" fmla="*/ 105053 w 105052"/>
                  <a:gd name="connsiteY11" fmla="*/ 65658 h 144447"/>
                  <a:gd name="connsiteX12" fmla="*/ 105053 w 105052"/>
                  <a:gd name="connsiteY12" fmla="*/ 39395 h 144447"/>
                  <a:gd name="connsiteX13" fmla="*/ 52526 w 105052"/>
                  <a:gd name="connsiteY13" fmla="*/ 0 h 14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052" h="144447">
                    <a:moveTo>
                      <a:pt x="52526" y="0"/>
                    </a:moveTo>
                    <a:cubicBezTo>
                      <a:pt x="23070" y="0"/>
                      <a:pt x="0" y="17299"/>
                      <a:pt x="0" y="39395"/>
                    </a:cubicBezTo>
                    <a:lnTo>
                      <a:pt x="0" y="65658"/>
                    </a:lnTo>
                    <a:cubicBezTo>
                      <a:pt x="0" y="72916"/>
                      <a:pt x="5874" y="78790"/>
                      <a:pt x="13132" y="78790"/>
                    </a:cubicBezTo>
                    <a:lnTo>
                      <a:pt x="26263" y="78790"/>
                    </a:lnTo>
                    <a:lnTo>
                      <a:pt x="26263" y="131316"/>
                    </a:lnTo>
                    <a:cubicBezTo>
                      <a:pt x="26263" y="138574"/>
                      <a:pt x="32137" y="144447"/>
                      <a:pt x="39395" y="144447"/>
                    </a:cubicBezTo>
                    <a:lnTo>
                      <a:pt x="65658" y="144447"/>
                    </a:lnTo>
                    <a:cubicBezTo>
                      <a:pt x="72917" y="144447"/>
                      <a:pt x="78790" y="138574"/>
                      <a:pt x="78790" y="131316"/>
                    </a:cubicBezTo>
                    <a:lnTo>
                      <a:pt x="78790" y="78790"/>
                    </a:lnTo>
                    <a:lnTo>
                      <a:pt x="91921" y="78790"/>
                    </a:lnTo>
                    <a:cubicBezTo>
                      <a:pt x="99180" y="78790"/>
                      <a:pt x="105053" y="72916"/>
                      <a:pt x="105053" y="65658"/>
                    </a:cubicBezTo>
                    <a:lnTo>
                      <a:pt x="105053" y="39395"/>
                    </a:lnTo>
                    <a:cubicBezTo>
                      <a:pt x="105053" y="17299"/>
                      <a:pt x="81983" y="0"/>
                      <a:pt x="52526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4D8C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</p:grpSp>
      <p:grpSp>
        <p:nvGrpSpPr>
          <p:cNvPr id="993" name="Группа 992">
            <a:extLst>
              <a:ext uri="{FF2B5EF4-FFF2-40B4-BE49-F238E27FC236}">
                <a16:creationId xmlns:a16="http://schemas.microsoft.com/office/drawing/2014/main" id="{A45CA01F-5A57-DF84-6776-54D3AE6A4007}"/>
              </a:ext>
            </a:extLst>
          </p:cNvPr>
          <p:cNvGrpSpPr/>
          <p:nvPr/>
        </p:nvGrpSpPr>
        <p:grpSpPr>
          <a:xfrm>
            <a:off x="512065" y="8785983"/>
            <a:ext cx="1509897" cy="210105"/>
            <a:chOff x="512065" y="7731015"/>
            <a:chExt cx="1509897" cy="210105"/>
          </a:xfrm>
        </p:grpSpPr>
        <p:grpSp>
          <p:nvGrpSpPr>
            <p:cNvPr id="994" name="Группа 993">
              <a:extLst>
                <a:ext uri="{FF2B5EF4-FFF2-40B4-BE49-F238E27FC236}">
                  <a16:creationId xmlns:a16="http://schemas.microsoft.com/office/drawing/2014/main" id="{E3BA1BC3-CD4A-E8A7-A3B1-645B84159DDF}"/>
                </a:ext>
              </a:extLst>
            </p:cNvPr>
            <p:cNvGrpSpPr/>
            <p:nvPr/>
          </p:nvGrpSpPr>
          <p:grpSpPr>
            <a:xfrm>
              <a:off x="512065" y="7731015"/>
              <a:ext cx="105052" cy="210105"/>
              <a:chOff x="518151" y="6424823"/>
              <a:chExt cx="105052" cy="210105"/>
            </a:xfrm>
            <a:noFill/>
          </p:grpSpPr>
          <p:sp>
            <p:nvSpPr>
              <p:cNvPr id="1022" name="Полилиния: фигура 1021">
                <a:extLst>
                  <a:ext uri="{FF2B5EF4-FFF2-40B4-BE49-F238E27FC236}">
                    <a16:creationId xmlns:a16="http://schemas.microsoft.com/office/drawing/2014/main" id="{34F96442-1D4A-E564-EEFE-95FB4C07D97B}"/>
                  </a:ext>
                </a:extLst>
              </p:cNvPr>
              <p:cNvSpPr/>
              <p:nvPr/>
            </p:nvSpPr>
            <p:spPr>
              <a:xfrm>
                <a:off x="544416" y="6424823"/>
                <a:ext cx="52526" cy="52526"/>
              </a:xfrm>
              <a:custGeom>
                <a:avLst/>
                <a:gdLst>
                  <a:gd name="connsiteX0" fmla="*/ 26263 w 52526"/>
                  <a:gd name="connsiteY0" fmla="*/ 52526 h 52526"/>
                  <a:gd name="connsiteX1" fmla="*/ 52527 w 52526"/>
                  <a:gd name="connsiteY1" fmla="*/ 26263 h 52526"/>
                  <a:gd name="connsiteX2" fmla="*/ 26263 w 52526"/>
                  <a:gd name="connsiteY2" fmla="*/ 0 h 52526"/>
                  <a:gd name="connsiteX3" fmla="*/ 0 w 52526"/>
                  <a:gd name="connsiteY3" fmla="*/ 26263 h 52526"/>
                  <a:gd name="connsiteX4" fmla="*/ 26263 w 52526"/>
                  <a:gd name="connsiteY4" fmla="*/ 52526 h 5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26" h="52526">
                    <a:moveTo>
                      <a:pt x="26263" y="52526"/>
                    </a:moveTo>
                    <a:cubicBezTo>
                      <a:pt x="40780" y="52526"/>
                      <a:pt x="52527" y="40780"/>
                      <a:pt x="52527" y="26263"/>
                    </a:cubicBezTo>
                    <a:cubicBezTo>
                      <a:pt x="52527" y="11747"/>
                      <a:pt x="40780" y="0"/>
                      <a:pt x="26263" y="0"/>
                    </a:cubicBezTo>
                    <a:cubicBezTo>
                      <a:pt x="11747" y="0"/>
                      <a:pt x="0" y="11747"/>
                      <a:pt x="0" y="26263"/>
                    </a:cubicBezTo>
                    <a:cubicBezTo>
                      <a:pt x="0" y="40780"/>
                      <a:pt x="11747" y="52526"/>
                      <a:pt x="26263" y="52526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4D8C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1023" name="Полилиния: фигура 1022">
                <a:extLst>
                  <a:ext uri="{FF2B5EF4-FFF2-40B4-BE49-F238E27FC236}">
                    <a16:creationId xmlns:a16="http://schemas.microsoft.com/office/drawing/2014/main" id="{40A3A27C-583C-CE1C-F6EB-7F43E7C6885D}"/>
                  </a:ext>
                </a:extLst>
              </p:cNvPr>
              <p:cNvSpPr/>
              <p:nvPr/>
            </p:nvSpPr>
            <p:spPr>
              <a:xfrm>
                <a:off x="518151" y="6490481"/>
                <a:ext cx="105052" cy="144447"/>
              </a:xfrm>
              <a:custGeom>
                <a:avLst/>
                <a:gdLst>
                  <a:gd name="connsiteX0" fmla="*/ 52526 w 105052"/>
                  <a:gd name="connsiteY0" fmla="*/ 0 h 144447"/>
                  <a:gd name="connsiteX1" fmla="*/ 0 w 105052"/>
                  <a:gd name="connsiteY1" fmla="*/ 39395 h 144447"/>
                  <a:gd name="connsiteX2" fmla="*/ 0 w 105052"/>
                  <a:gd name="connsiteY2" fmla="*/ 65658 h 144447"/>
                  <a:gd name="connsiteX3" fmla="*/ 13132 w 105052"/>
                  <a:gd name="connsiteY3" fmla="*/ 78790 h 144447"/>
                  <a:gd name="connsiteX4" fmla="*/ 26263 w 105052"/>
                  <a:gd name="connsiteY4" fmla="*/ 78790 h 144447"/>
                  <a:gd name="connsiteX5" fmla="*/ 26263 w 105052"/>
                  <a:gd name="connsiteY5" fmla="*/ 131316 h 144447"/>
                  <a:gd name="connsiteX6" fmla="*/ 39395 w 105052"/>
                  <a:gd name="connsiteY6" fmla="*/ 144447 h 144447"/>
                  <a:gd name="connsiteX7" fmla="*/ 65658 w 105052"/>
                  <a:gd name="connsiteY7" fmla="*/ 144447 h 144447"/>
                  <a:gd name="connsiteX8" fmla="*/ 78790 w 105052"/>
                  <a:gd name="connsiteY8" fmla="*/ 131316 h 144447"/>
                  <a:gd name="connsiteX9" fmla="*/ 78790 w 105052"/>
                  <a:gd name="connsiteY9" fmla="*/ 78790 h 144447"/>
                  <a:gd name="connsiteX10" fmla="*/ 91921 w 105052"/>
                  <a:gd name="connsiteY10" fmla="*/ 78790 h 144447"/>
                  <a:gd name="connsiteX11" fmla="*/ 105053 w 105052"/>
                  <a:gd name="connsiteY11" fmla="*/ 65658 h 144447"/>
                  <a:gd name="connsiteX12" fmla="*/ 105053 w 105052"/>
                  <a:gd name="connsiteY12" fmla="*/ 39395 h 144447"/>
                  <a:gd name="connsiteX13" fmla="*/ 52526 w 105052"/>
                  <a:gd name="connsiteY13" fmla="*/ 0 h 14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052" h="144447">
                    <a:moveTo>
                      <a:pt x="52526" y="0"/>
                    </a:moveTo>
                    <a:cubicBezTo>
                      <a:pt x="23070" y="0"/>
                      <a:pt x="0" y="17299"/>
                      <a:pt x="0" y="39395"/>
                    </a:cubicBezTo>
                    <a:lnTo>
                      <a:pt x="0" y="65658"/>
                    </a:lnTo>
                    <a:cubicBezTo>
                      <a:pt x="0" y="72916"/>
                      <a:pt x="5874" y="78790"/>
                      <a:pt x="13132" y="78790"/>
                    </a:cubicBezTo>
                    <a:lnTo>
                      <a:pt x="26263" y="78790"/>
                    </a:lnTo>
                    <a:lnTo>
                      <a:pt x="26263" y="131316"/>
                    </a:lnTo>
                    <a:cubicBezTo>
                      <a:pt x="26263" y="138574"/>
                      <a:pt x="32137" y="144447"/>
                      <a:pt x="39395" y="144447"/>
                    </a:cubicBezTo>
                    <a:lnTo>
                      <a:pt x="65658" y="144447"/>
                    </a:lnTo>
                    <a:cubicBezTo>
                      <a:pt x="72917" y="144447"/>
                      <a:pt x="78790" y="138574"/>
                      <a:pt x="78790" y="131316"/>
                    </a:cubicBezTo>
                    <a:lnTo>
                      <a:pt x="78790" y="78790"/>
                    </a:lnTo>
                    <a:lnTo>
                      <a:pt x="91921" y="78790"/>
                    </a:lnTo>
                    <a:cubicBezTo>
                      <a:pt x="99180" y="78790"/>
                      <a:pt x="105053" y="72916"/>
                      <a:pt x="105053" y="65658"/>
                    </a:cubicBezTo>
                    <a:lnTo>
                      <a:pt x="105053" y="39395"/>
                    </a:lnTo>
                    <a:cubicBezTo>
                      <a:pt x="105053" y="17299"/>
                      <a:pt x="81983" y="0"/>
                      <a:pt x="52526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4D8C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995" name="Группа 994">
              <a:extLst>
                <a:ext uri="{FF2B5EF4-FFF2-40B4-BE49-F238E27FC236}">
                  <a16:creationId xmlns:a16="http://schemas.microsoft.com/office/drawing/2014/main" id="{C323BFA5-0674-37EB-DF38-E4CD70CCF92E}"/>
                </a:ext>
              </a:extLst>
            </p:cNvPr>
            <p:cNvGrpSpPr/>
            <p:nvPr/>
          </p:nvGrpSpPr>
          <p:grpSpPr>
            <a:xfrm>
              <a:off x="668159" y="7731015"/>
              <a:ext cx="105052" cy="210105"/>
              <a:chOff x="674245" y="6424823"/>
              <a:chExt cx="105052" cy="210105"/>
            </a:xfrm>
            <a:noFill/>
          </p:grpSpPr>
          <p:sp>
            <p:nvSpPr>
              <p:cNvPr id="1020" name="Полилиния: фигура 1019">
                <a:extLst>
                  <a:ext uri="{FF2B5EF4-FFF2-40B4-BE49-F238E27FC236}">
                    <a16:creationId xmlns:a16="http://schemas.microsoft.com/office/drawing/2014/main" id="{7F5B7F76-F7D4-1FD4-25F9-95D500366B69}"/>
                  </a:ext>
                </a:extLst>
              </p:cNvPr>
              <p:cNvSpPr/>
              <p:nvPr/>
            </p:nvSpPr>
            <p:spPr>
              <a:xfrm>
                <a:off x="700510" y="6424823"/>
                <a:ext cx="52526" cy="52526"/>
              </a:xfrm>
              <a:custGeom>
                <a:avLst/>
                <a:gdLst>
                  <a:gd name="connsiteX0" fmla="*/ 26263 w 52526"/>
                  <a:gd name="connsiteY0" fmla="*/ 52526 h 52526"/>
                  <a:gd name="connsiteX1" fmla="*/ 52527 w 52526"/>
                  <a:gd name="connsiteY1" fmla="*/ 26263 h 52526"/>
                  <a:gd name="connsiteX2" fmla="*/ 26263 w 52526"/>
                  <a:gd name="connsiteY2" fmla="*/ 0 h 52526"/>
                  <a:gd name="connsiteX3" fmla="*/ 0 w 52526"/>
                  <a:gd name="connsiteY3" fmla="*/ 26263 h 52526"/>
                  <a:gd name="connsiteX4" fmla="*/ 26263 w 52526"/>
                  <a:gd name="connsiteY4" fmla="*/ 52526 h 5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26" h="52526">
                    <a:moveTo>
                      <a:pt x="26263" y="52526"/>
                    </a:moveTo>
                    <a:cubicBezTo>
                      <a:pt x="40780" y="52526"/>
                      <a:pt x="52527" y="40780"/>
                      <a:pt x="52527" y="26263"/>
                    </a:cubicBezTo>
                    <a:cubicBezTo>
                      <a:pt x="52527" y="11747"/>
                      <a:pt x="40780" y="0"/>
                      <a:pt x="26263" y="0"/>
                    </a:cubicBezTo>
                    <a:cubicBezTo>
                      <a:pt x="11747" y="0"/>
                      <a:pt x="0" y="11747"/>
                      <a:pt x="0" y="26263"/>
                    </a:cubicBezTo>
                    <a:cubicBezTo>
                      <a:pt x="0" y="40780"/>
                      <a:pt x="11747" y="52526"/>
                      <a:pt x="26263" y="52526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4D8C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1021" name="Полилиния: фигура 1020">
                <a:extLst>
                  <a:ext uri="{FF2B5EF4-FFF2-40B4-BE49-F238E27FC236}">
                    <a16:creationId xmlns:a16="http://schemas.microsoft.com/office/drawing/2014/main" id="{9E72AFCF-726A-94E5-D85E-AF9F4DA74ECB}"/>
                  </a:ext>
                </a:extLst>
              </p:cNvPr>
              <p:cNvSpPr/>
              <p:nvPr/>
            </p:nvSpPr>
            <p:spPr>
              <a:xfrm>
                <a:off x="674245" y="6490481"/>
                <a:ext cx="105052" cy="144447"/>
              </a:xfrm>
              <a:custGeom>
                <a:avLst/>
                <a:gdLst>
                  <a:gd name="connsiteX0" fmla="*/ 52526 w 105052"/>
                  <a:gd name="connsiteY0" fmla="*/ 0 h 144447"/>
                  <a:gd name="connsiteX1" fmla="*/ 0 w 105052"/>
                  <a:gd name="connsiteY1" fmla="*/ 39395 h 144447"/>
                  <a:gd name="connsiteX2" fmla="*/ 0 w 105052"/>
                  <a:gd name="connsiteY2" fmla="*/ 65658 h 144447"/>
                  <a:gd name="connsiteX3" fmla="*/ 13132 w 105052"/>
                  <a:gd name="connsiteY3" fmla="*/ 78790 h 144447"/>
                  <a:gd name="connsiteX4" fmla="*/ 26263 w 105052"/>
                  <a:gd name="connsiteY4" fmla="*/ 78790 h 144447"/>
                  <a:gd name="connsiteX5" fmla="*/ 26263 w 105052"/>
                  <a:gd name="connsiteY5" fmla="*/ 131316 h 144447"/>
                  <a:gd name="connsiteX6" fmla="*/ 39395 w 105052"/>
                  <a:gd name="connsiteY6" fmla="*/ 144447 h 144447"/>
                  <a:gd name="connsiteX7" fmla="*/ 65658 w 105052"/>
                  <a:gd name="connsiteY7" fmla="*/ 144447 h 144447"/>
                  <a:gd name="connsiteX8" fmla="*/ 78790 w 105052"/>
                  <a:gd name="connsiteY8" fmla="*/ 131316 h 144447"/>
                  <a:gd name="connsiteX9" fmla="*/ 78790 w 105052"/>
                  <a:gd name="connsiteY9" fmla="*/ 78790 h 144447"/>
                  <a:gd name="connsiteX10" fmla="*/ 91921 w 105052"/>
                  <a:gd name="connsiteY10" fmla="*/ 78790 h 144447"/>
                  <a:gd name="connsiteX11" fmla="*/ 105053 w 105052"/>
                  <a:gd name="connsiteY11" fmla="*/ 65658 h 144447"/>
                  <a:gd name="connsiteX12" fmla="*/ 105053 w 105052"/>
                  <a:gd name="connsiteY12" fmla="*/ 39395 h 144447"/>
                  <a:gd name="connsiteX13" fmla="*/ 52526 w 105052"/>
                  <a:gd name="connsiteY13" fmla="*/ 0 h 14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052" h="144447">
                    <a:moveTo>
                      <a:pt x="52526" y="0"/>
                    </a:moveTo>
                    <a:cubicBezTo>
                      <a:pt x="23070" y="0"/>
                      <a:pt x="0" y="17299"/>
                      <a:pt x="0" y="39395"/>
                    </a:cubicBezTo>
                    <a:lnTo>
                      <a:pt x="0" y="65658"/>
                    </a:lnTo>
                    <a:cubicBezTo>
                      <a:pt x="0" y="72916"/>
                      <a:pt x="5874" y="78790"/>
                      <a:pt x="13132" y="78790"/>
                    </a:cubicBezTo>
                    <a:lnTo>
                      <a:pt x="26263" y="78790"/>
                    </a:lnTo>
                    <a:lnTo>
                      <a:pt x="26263" y="131316"/>
                    </a:lnTo>
                    <a:cubicBezTo>
                      <a:pt x="26263" y="138574"/>
                      <a:pt x="32137" y="144447"/>
                      <a:pt x="39395" y="144447"/>
                    </a:cubicBezTo>
                    <a:lnTo>
                      <a:pt x="65658" y="144447"/>
                    </a:lnTo>
                    <a:cubicBezTo>
                      <a:pt x="72917" y="144447"/>
                      <a:pt x="78790" y="138574"/>
                      <a:pt x="78790" y="131316"/>
                    </a:cubicBezTo>
                    <a:lnTo>
                      <a:pt x="78790" y="78790"/>
                    </a:lnTo>
                    <a:lnTo>
                      <a:pt x="91921" y="78790"/>
                    </a:lnTo>
                    <a:cubicBezTo>
                      <a:pt x="99180" y="78790"/>
                      <a:pt x="105053" y="72916"/>
                      <a:pt x="105053" y="65658"/>
                    </a:cubicBezTo>
                    <a:lnTo>
                      <a:pt x="105053" y="39395"/>
                    </a:lnTo>
                    <a:cubicBezTo>
                      <a:pt x="105053" y="17299"/>
                      <a:pt x="81983" y="0"/>
                      <a:pt x="52526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4D8C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996" name="Группа 995">
              <a:extLst>
                <a:ext uri="{FF2B5EF4-FFF2-40B4-BE49-F238E27FC236}">
                  <a16:creationId xmlns:a16="http://schemas.microsoft.com/office/drawing/2014/main" id="{206E87CA-15D3-E983-E6C8-3DE0EDCFC7EA}"/>
                </a:ext>
              </a:extLst>
            </p:cNvPr>
            <p:cNvGrpSpPr/>
            <p:nvPr/>
          </p:nvGrpSpPr>
          <p:grpSpPr>
            <a:xfrm>
              <a:off x="824253" y="7731015"/>
              <a:ext cx="105052" cy="210105"/>
              <a:chOff x="830339" y="6424823"/>
              <a:chExt cx="105052" cy="210105"/>
            </a:xfrm>
            <a:noFill/>
          </p:grpSpPr>
          <p:sp>
            <p:nvSpPr>
              <p:cNvPr id="1018" name="Полилиния: фигура 1017">
                <a:extLst>
                  <a:ext uri="{FF2B5EF4-FFF2-40B4-BE49-F238E27FC236}">
                    <a16:creationId xmlns:a16="http://schemas.microsoft.com/office/drawing/2014/main" id="{C1BB8B2C-C8D9-9A75-EBEC-09B88107C7F8}"/>
                  </a:ext>
                </a:extLst>
              </p:cNvPr>
              <p:cNvSpPr/>
              <p:nvPr/>
            </p:nvSpPr>
            <p:spPr>
              <a:xfrm>
                <a:off x="856604" y="6424823"/>
                <a:ext cx="52526" cy="52526"/>
              </a:xfrm>
              <a:custGeom>
                <a:avLst/>
                <a:gdLst>
                  <a:gd name="connsiteX0" fmla="*/ 26263 w 52526"/>
                  <a:gd name="connsiteY0" fmla="*/ 52526 h 52526"/>
                  <a:gd name="connsiteX1" fmla="*/ 52527 w 52526"/>
                  <a:gd name="connsiteY1" fmla="*/ 26263 h 52526"/>
                  <a:gd name="connsiteX2" fmla="*/ 26263 w 52526"/>
                  <a:gd name="connsiteY2" fmla="*/ 0 h 52526"/>
                  <a:gd name="connsiteX3" fmla="*/ 0 w 52526"/>
                  <a:gd name="connsiteY3" fmla="*/ 26263 h 52526"/>
                  <a:gd name="connsiteX4" fmla="*/ 26263 w 52526"/>
                  <a:gd name="connsiteY4" fmla="*/ 52526 h 5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26" h="52526">
                    <a:moveTo>
                      <a:pt x="26263" y="52526"/>
                    </a:moveTo>
                    <a:cubicBezTo>
                      <a:pt x="40780" y="52526"/>
                      <a:pt x="52527" y="40780"/>
                      <a:pt x="52527" y="26263"/>
                    </a:cubicBezTo>
                    <a:cubicBezTo>
                      <a:pt x="52527" y="11747"/>
                      <a:pt x="40780" y="0"/>
                      <a:pt x="26263" y="0"/>
                    </a:cubicBezTo>
                    <a:cubicBezTo>
                      <a:pt x="11747" y="0"/>
                      <a:pt x="0" y="11747"/>
                      <a:pt x="0" y="26263"/>
                    </a:cubicBezTo>
                    <a:cubicBezTo>
                      <a:pt x="0" y="40780"/>
                      <a:pt x="11747" y="52526"/>
                      <a:pt x="26263" y="52526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4D8C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1019" name="Полилиния: фигура 1018">
                <a:extLst>
                  <a:ext uri="{FF2B5EF4-FFF2-40B4-BE49-F238E27FC236}">
                    <a16:creationId xmlns:a16="http://schemas.microsoft.com/office/drawing/2014/main" id="{1DCE616D-EA65-3F16-A6F3-860AB84695B9}"/>
                  </a:ext>
                </a:extLst>
              </p:cNvPr>
              <p:cNvSpPr/>
              <p:nvPr/>
            </p:nvSpPr>
            <p:spPr>
              <a:xfrm>
                <a:off x="830339" y="6490481"/>
                <a:ext cx="105052" cy="144447"/>
              </a:xfrm>
              <a:custGeom>
                <a:avLst/>
                <a:gdLst>
                  <a:gd name="connsiteX0" fmla="*/ 52526 w 105052"/>
                  <a:gd name="connsiteY0" fmla="*/ 0 h 144447"/>
                  <a:gd name="connsiteX1" fmla="*/ 0 w 105052"/>
                  <a:gd name="connsiteY1" fmla="*/ 39395 h 144447"/>
                  <a:gd name="connsiteX2" fmla="*/ 0 w 105052"/>
                  <a:gd name="connsiteY2" fmla="*/ 65658 h 144447"/>
                  <a:gd name="connsiteX3" fmla="*/ 13132 w 105052"/>
                  <a:gd name="connsiteY3" fmla="*/ 78790 h 144447"/>
                  <a:gd name="connsiteX4" fmla="*/ 26263 w 105052"/>
                  <a:gd name="connsiteY4" fmla="*/ 78790 h 144447"/>
                  <a:gd name="connsiteX5" fmla="*/ 26263 w 105052"/>
                  <a:gd name="connsiteY5" fmla="*/ 131316 h 144447"/>
                  <a:gd name="connsiteX6" fmla="*/ 39395 w 105052"/>
                  <a:gd name="connsiteY6" fmla="*/ 144447 h 144447"/>
                  <a:gd name="connsiteX7" fmla="*/ 65658 w 105052"/>
                  <a:gd name="connsiteY7" fmla="*/ 144447 h 144447"/>
                  <a:gd name="connsiteX8" fmla="*/ 78790 w 105052"/>
                  <a:gd name="connsiteY8" fmla="*/ 131316 h 144447"/>
                  <a:gd name="connsiteX9" fmla="*/ 78790 w 105052"/>
                  <a:gd name="connsiteY9" fmla="*/ 78790 h 144447"/>
                  <a:gd name="connsiteX10" fmla="*/ 91921 w 105052"/>
                  <a:gd name="connsiteY10" fmla="*/ 78790 h 144447"/>
                  <a:gd name="connsiteX11" fmla="*/ 105053 w 105052"/>
                  <a:gd name="connsiteY11" fmla="*/ 65658 h 144447"/>
                  <a:gd name="connsiteX12" fmla="*/ 105053 w 105052"/>
                  <a:gd name="connsiteY12" fmla="*/ 39395 h 144447"/>
                  <a:gd name="connsiteX13" fmla="*/ 52526 w 105052"/>
                  <a:gd name="connsiteY13" fmla="*/ 0 h 14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052" h="144447">
                    <a:moveTo>
                      <a:pt x="52526" y="0"/>
                    </a:moveTo>
                    <a:cubicBezTo>
                      <a:pt x="23070" y="0"/>
                      <a:pt x="0" y="17299"/>
                      <a:pt x="0" y="39395"/>
                    </a:cubicBezTo>
                    <a:lnTo>
                      <a:pt x="0" y="65658"/>
                    </a:lnTo>
                    <a:cubicBezTo>
                      <a:pt x="0" y="72916"/>
                      <a:pt x="5874" y="78790"/>
                      <a:pt x="13132" y="78790"/>
                    </a:cubicBezTo>
                    <a:lnTo>
                      <a:pt x="26263" y="78790"/>
                    </a:lnTo>
                    <a:lnTo>
                      <a:pt x="26263" y="131316"/>
                    </a:lnTo>
                    <a:cubicBezTo>
                      <a:pt x="26263" y="138574"/>
                      <a:pt x="32137" y="144447"/>
                      <a:pt x="39395" y="144447"/>
                    </a:cubicBezTo>
                    <a:lnTo>
                      <a:pt x="65658" y="144447"/>
                    </a:lnTo>
                    <a:cubicBezTo>
                      <a:pt x="72917" y="144447"/>
                      <a:pt x="78790" y="138574"/>
                      <a:pt x="78790" y="131316"/>
                    </a:cubicBezTo>
                    <a:lnTo>
                      <a:pt x="78790" y="78790"/>
                    </a:lnTo>
                    <a:lnTo>
                      <a:pt x="91921" y="78790"/>
                    </a:lnTo>
                    <a:cubicBezTo>
                      <a:pt x="99180" y="78790"/>
                      <a:pt x="105053" y="72916"/>
                      <a:pt x="105053" y="65658"/>
                    </a:cubicBezTo>
                    <a:lnTo>
                      <a:pt x="105053" y="39395"/>
                    </a:lnTo>
                    <a:cubicBezTo>
                      <a:pt x="105053" y="17299"/>
                      <a:pt x="81983" y="0"/>
                      <a:pt x="52526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4D8C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997" name="Группа 996">
              <a:extLst>
                <a:ext uri="{FF2B5EF4-FFF2-40B4-BE49-F238E27FC236}">
                  <a16:creationId xmlns:a16="http://schemas.microsoft.com/office/drawing/2014/main" id="{833CDA4E-7199-024F-8ECC-9D92F3FAF271}"/>
                </a:ext>
              </a:extLst>
            </p:cNvPr>
            <p:cNvGrpSpPr/>
            <p:nvPr/>
          </p:nvGrpSpPr>
          <p:grpSpPr>
            <a:xfrm>
              <a:off x="980347" y="7731015"/>
              <a:ext cx="105052" cy="210105"/>
              <a:chOff x="986433" y="6424823"/>
              <a:chExt cx="105052" cy="210105"/>
            </a:xfrm>
            <a:noFill/>
          </p:grpSpPr>
          <p:sp>
            <p:nvSpPr>
              <p:cNvPr id="1016" name="Полилиния: фигура 1015">
                <a:extLst>
                  <a:ext uri="{FF2B5EF4-FFF2-40B4-BE49-F238E27FC236}">
                    <a16:creationId xmlns:a16="http://schemas.microsoft.com/office/drawing/2014/main" id="{CD0231B9-00D1-168E-58B3-3C275A964944}"/>
                  </a:ext>
                </a:extLst>
              </p:cNvPr>
              <p:cNvSpPr/>
              <p:nvPr/>
            </p:nvSpPr>
            <p:spPr>
              <a:xfrm>
                <a:off x="1012698" y="6424823"/>
                <a:ext cx="52526" cy="52526"/>
              </a:xfrm>
              <a:custGeom>
                <a:avLst/>
                <a:gdLst>
                  <a:gd name="connsiteX0" fmla="*/ 26263 w 52526"/>
                  <a:gd name="connsiteY0" fmla="*/ 52526 h 52526"/>
                  <a:gd name="connsiteX1" fmla="*/ 52527 w 52526"/>
                  <a:gd name="connsiteY1" fmla="*/ 26263 h 52526"/>
                  <a:gd name="connsiteX2" fmla="*/ 26263 w 52526"/>
                  <a:gd name="connsiteY2" fmla="*/ 0 h 52526"/>
                  <a:gd name="connsiteX3" fmla="*/ 0 w 52526"/>
                  <a:gd name="connsiteY3" fmla="*/ 26263 h 52526"/>
                  <a:gd name="connsiteX4" fmla="*/ 26263 w 52526"/>
                  <a:gd name="connsiteY4" fmla="*/ 52526 h 5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26" h="52526">
                    <a:moveTo>
                      <a:pt x="26263" y="52526"/>
                    </a:moveTo>
                    <a:cubicBezTo>
                      <a:pt x="40780" y="52526"/>
                      <a:pt x="52527" y="40780"/>
                      <a:pt x="52527" y="26263"/>
                    </a:cubicBezTo>
                    <a:cubicBezTo>
                      <a:pt x="52527" y="11747"/>
                      <a:pt x="40780" y="0"/>
                      <a:pt x="26263" y="0"/>
                    </a:cubicBezTo>
                    <a:cubicBezTo>
                      <a:pt x="11747" y="0"/>
                      <a:pt x="0" y="11747"/>
                      <a:pt x="0" y="26263"/>
                    </a:cubicBezTo>
                    <a:cubicBezTo>
                      <a:pt x="0" y="40780"/>
                      <a:pt x="11747" y="52526"/>
                      <a:pt x="26263" y="52526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4D8C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1017" name="Полилиния: фигура 1016">
                <a:extLst>
                  <a:ext uri="{FF2B5EF4-FFF2-40B4-BE49-F238E27FC236}">
                    <a16:creationId xmlns:a16="http://schemas.microsoft.com/office/drawing/2014/main" id="{81E26FA6-A6F0-7CF9-E5BF-818AA5DEEE13}"/>
                  </a:ext>
                </a:extLst>
              </p:cNvPr>
              <p:cNvSpPr/>
              <p:nvPr/>
            </p:nvSpPr>
            <p:spPr>
              <a:xfrm>
                <a:off x="986433" y="6490481"/>
                <a:ext cx="105052" cy="144447"/>
              </a:xfrm>
              <a:custGeom>
                <a:avLst/>
                <a:gdLst>
                  <a:gd name="connsiteX0" fmla="*/ 52526 w 105052"/>
                  <a:gd name="connsiteY0" fmla="*/ 0 h 144447"/>
                  <a:gd name="connsiteX1" fmla="*/ 0 w 105052"/>
                  <a:gd name="connsiteY1" fmla="*/ 39395 h 144447"/>
                  <a:gd name="connsiteX2" fmla="*/ 0 w 105052"/>
                  <a:gd name="connsiteY2" fmla="*/ 65658 h 144447"/>
                  <a:gd name="connsiteX3" fmla="*/ 13132 w 105052"/>
                  <a:gd name="connsiteY3" fmla="*/ 78790 h 144447"/>
                  <a:gd name="connsiteX4" fmla="*/ 26263 w 105052"/>
                  <a:gd name="connsiteY4" fmla="*/ 78790 h 144447"/>
                  <a:gd name="connsiteX5" fmla="*/ 26263 w 105052"/>
                  <a:gd name="connsiteY5" fmla="*/ 131316 h 144447"/>
                  <a:gd name="connsiteX6" fmla="*/ 39395 w 105052"/>
                  <a:gd name="connsiteY6" fmla="*/ 144447 h 144447"/>
                  <a:gd name="connsiteX7" fmla="*/ 65658 w 105052"/>
                  <a:gd name="connsiteY7" fmla="*/ 144447 h 144447"/>
                  <a:gd name="connsiteX8" fmla="*/ 78790 w 105052"/>
                  <a:gd name="connsiteY8" fmla="*/ 131316 h 144447"/>
                  <a:gd name="connsiteX9" fmla="*/ 78790 w 105052"/>
                  <a:gd name="connsiteY9" fmla="*/ 78790 h 144447"/>
                  <a:gd name="connsiteX10" fmla="*/ 91921 w 105052"/>
                  <a:gd name="connsiteY10" fmla="*/ 78790 h 144447"/>
                  <a:gd name="connsiteX11" fmla="*/ 105053 w 105052"/>
                  <a:gd name="connsiteY11" fmla="*/ 65658 h 144447"/>
                  <a:gd name="connsiteX12" fmla="*/ 105053 w 105052"/>
                  <a:gd name="connsiteY12" fmla="*/ 39395 h 144447"/>
                  <a:gd name="connsiteX13" fmla="*/ 52526 w 105052"/>
                  <a:gd name="connsiteY13" fmla="*/ 0 h 14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052" h="144447">
                    <a:moveTo>
                      <a:pt x="52526" y="0"/>
                    </a:moveTo>
                    <a:cubicBezTo>
                      <a:pt x="23070" y="0"/>
                      <a:pt x="0" y="17299"/>
                      <a:pt x="0" y="39395"/>
                    </a:cubicBezTo>
                    <a:lnTo>
                      <a:pt x="0" y="65658"/>
                    </a:lnTo>
                    <a:cubicBezTo>
                      <a:pt x="0" y="72916"/>
                      <a:pt x="5874" y="78790"/>
                      <a:pt x="13132" y="78790"/>
                    </a:cubicBezTo>
                    <a:lnTo>
                      <a:pt x="26263" y="78790"/>
                    </a:lnTo>
                    <a:lnTo>
                      <a:pt x="26263" y="131316"/>
                    </a:lnTo>
                    <a:cubicBezTo>
                      <a:pt x="26263" y="138574"/>
                      <a:pt x="32137" y="144447"/>
                      <a:pt x="39395" y="144447"/>
                    </a:cubicBezTo>
                    <a:lnTo>
                      <a:pt x="65658" y="144447"/>
                    </a:lnTo>
                    <a:cubicBezTo>
                      <a:pt x="72917" y="144447"/>
                      <a:pt x="78790" y="138574"/>
                      <a:pt x="78790" y="131316"/>
                    </a:cubicBezTo>
                    <a:lnTo>
                      <a:pt x="78790" y="78790"/>
                    </a:lnTo>
                    <a:lnTo>
                      <a:pt x="91921" y="78790"/>
                    </a:lnTo>
                    <a:cubicBezTo>
                      <a:pt x="99180" y="78790"/>
                      <a:pt x="105053" y="72916"/>
                      <a:pt x="105053" y="65658"/>
                    </a:cubicBezTo>
                    <a:lnTo>
                      <a:pt x="105053" y="39395"/>
                    </a:lnTo>
                    <a:cubicBezTo>
                      <a:pt x="105053" y="17299"/>
                      <a:pt x="81983" y="0"/>
                      <a:pt x="52526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4D8C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998" name="Группа 997">
              <a:extLst>
                <a:ext uri="{FF2B5EF4-FFF2-40B4-BE49-F238E27FC236}">
                  <a16:creationId xmlns:a16="http://schemas.microsoft.com/office/drawing/2014/main" id="{B4344FD6-3032-7A71-B340-298D95FF9E8B}"/>
                </a:ext>
              </a:extLst>
            </p:cNvPr>
            <p:cNvGrpSpPr/>
            <p:nvPr/>
          </p:nvGrpSpPr>
          <p:grpSpPr>
            <a:xfrm>
              <a:off x="1136441" y="7731015"/>
              <a:ext cx="105052" cy="210105"/>
              <a:chOff x="1142527" y="6424823"/>
              <a:chExt cx="105052" cy="210105"/>
            </a:xfrm>
            <a:noFill/>
          </p:grpSpPr>
          <p:sp>
            <p:nvSpPr>
              <p:cNvPr id="1014" name="Полилиния: фигура 1013">
                <a:extLst>
                  <a:ext uri="{FF2B5EF4-FFF2-40B4-BE49-F238E27FC236}">
                    <a16:creationId xmlns:a16="http://schemas.microsoft.com/office/drawing/2014/main" id="{EC041418-9475-3B54-DA92-F87B7A8D2275}"/>
                  </a:ext>
                </a:extLst>
              </p:cNvPr>
              <p:cNvSpPr/>
              <p:nvPr/>
            </p:nvSpPr>
            <p:spPr>
              <a:xfrm>
                <a:off x="1168792" y="6424823"/>
                <a:ext cx="52526" cy="52526"/>
              </a:xfrm>
              <a:custGeom>
                <a:avLst/>
                <a:gdLst>
                  <a:gd name="connsiteX0" fmla="*/ 26263 w 52526"/>
                  <a:gd name="connsiteY0" fmla="*/ 52526 h 52526"/>
                  <a:gd name="connsiteX1" fmla="*/ 52527 w 52526"/>
                  <a:gd name="connsiteY1" fmla="*/ 26263 h 52526"/>
                  <a:gd name="connsiteX2" fmla="*/ 26263 w 52526"/>
                  <a:gd name="connsiteY2" fmla="*/ 0 h 52526"/>
                  <a:gd name="connsiteX3" fmla="*/ 0 w 52526"/>
                  <a:gd name="connsiteY3" fmla="*/ 26263 h 52526"/>
                  <a:gd name="connsiteX4" fmla="*/ 26263 w 52526"/>
                  <a:gd name="connsiteY4" fmla="*/ 52526 h 5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26" h="52526">
                    <a:moveTo>
                      <a:pt x="26263" y="52526"/>
                    </a:moveTo>
                    <a:cubicBezTo>
                      <a:pt x="40780" y="52526"/>
                      <a:pt x="52527" y="40780"/>
                      <a:pt x="52527" y="26263"/>
                    </a:cubicBezTo>
                    <a:cubicBezTo>
                      <a:pt x="52527" y="11747"/>
                      <a:pt x="40780" y="0"/>
                      <a:pt x="26263" y="0"/>
                    </a:cubicBezTo>
                    <a:cubicBezTo>
                      <a:pt x="11747" y="0"/>
                      <a:pt x="0" y="11747"/>
                      <a:pt x="0" y="26263"/>
                    </a:cubicBezTo>
                    <a:cubicBezTo>
                      <a:pt x="0" y="40780"/>
                      <a:pt x="11747" y="52526"/>
                      <a:pt x="26263" y="52526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4D8C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1015" name="Полилиния: фигура 1014">
                <a:extLst>
                  <a:ext uri="{FF2B5EF4-FFF2-40B4-BE49-F238E27FC236}">
                    <a16:creationId xmlns:a16="http://schemas.microsoft.com/office/drawing/2014/main" id="{D6C429C9-2CFB-2927-33F4-1CB468F3762A}"/>
                  </a:ext>
                </a:extLst>
              </p:cNvPr>
              <p:cNvSpPr/>
              <p:nvPr/>
            </p:nvSpPr>
            <p:spPr>
              <a:xfrm>
                <a:off x="1142527" y="6490481"/>
                <a:ext cx="105052" cy="144447"/>
              </a:xfrm>
              <a:custGeom>
                <a:avLst/>
                <a:gdLst>
                  <a:gd name="connsiteX0" fmla="*/ 52526 w 105052"/>
                  <a:gd name="connsiteY0" fmla="*/ 0 h 144447"/>
                  <a:gd name="connsiteX1" fmla="*/ 0 w 105052"/>
                  <a:gd name="connsiteY1" fmla="*/ 39395 h 144447"/>
                  <a:gd name="connsiteX2" fmla="*/ 0 w 105052"/>
                  <a:gd name="connsiteY2" fmla="*/ 65658 h 144447"/>
                  <a:gd name="connsiteX3" fmla="*/ 13132 w 105052"/>
                  <a:gd name="connsiteY3" fmla="*/ 78790 h 144447"/>
                  <a:gd name="connsiteX4" fmla="*/ 26263 w 105052"/>
                  <a:gd name="connsiteY4" fmla="*/ 78790 h 144447"/>
                  <a:gd name="connsiteX5" fmla="*/ 26263 w 105052"/>
                  <a:gd name="connsiteY5" fmla="*/ 131316 h 144447"/>
                  <a:gd name="connsiteX6" fmla="*/ 39395 w 105052"/>
                  <a:gd name="connsiteY6" fmla="*/ 144447 h 144447"/>
                  <a:gd name="connsiteX7" fmla="*/ 65658 w 105052"/>
                  <a:gd name="connsiteY7" fmla="*/ 144447 h 144447"/>
                  <a:gd name="connsiteX8" fmla="*/ 78790 w 105052"/>
                  <a:gd name="connsiteY8" fmla="*/ 131316 h 144447"/>
                  <a:gd name="connsiteX9" fmla="*/ 78790 w 105052"/>
                  <a:gd name="connsiteY9" fmla="*/ 78790 h 144447"/>
                  <a:gd name="connsiteX10" fmla="*/ 91921 w 105052"/>
                  <a:gd name="connsiteY10" fmla="*/ 78790 h 144447"/>
                  <a:gd name="connsiteX11" fmla="*/ 105053 w 105052"/>
                  <a:gd name="connsiteY11" fmla="*/ 65658 h 144447"/>
                  <a:gd name="connsiteX12" fmla="*/ 105053 w 105052"/>
                  <a:gd name="connsiteY12" fmla="*/ 39395 h 144447"/>
                  <a:gd name="connsiteX13" fmla="*/ 52526 w 105052"/>
                  <a:gd name="connsiteY13" fmla="*/ 0 h 14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052" h="144447">
                    <a:moveTo>
                      <a:pt x="52526" y="0"/>
                    </a:moveTo>
                    <a:cubicBezTo>
                      <a:pt x="23070" y="0"/>
                      <a:pt x="0" y="17299"/>
                      <a:pt x="0" y="39395"/>
                    </a:cubicBezTo>
                    <a:lnTo>
                      <a:pt x="0" y="65658"/>
                    </a:lnTo>
                    <a:cubicBezTo>
                      <a:pt x="0" y="72916"/>
                      <a:pt x="5874" y="78790"/>
                      <a:pt x="13132" y="78790"/>
                    </a:cubicBezTo>
                    <a:lnTo>
                      <a:pt x="26263" y="78790"/>
                    </a:lnTo>
                    <a:lnTo>
                      <a:pt x="26263" y="131316"/>
                    </a:lnTo>
                    <a:cubicBezTo>
                      <a:pt x="26263" y="138574"/>
                      <a:pt x="32137" y="144447"/>
                      <a:pt x="39395" y="144447"/>
                    </a:cubicBezTo>
                    <a:lnTo>
                      <a:pt x="65658" y="144447"/>
                    </a:lnTo>
                    <a:cubicBezTo>
                      <a:pt x="72917" y="144447"/>
                      <a:pt x="78790" y="138574"/>
                      <a:pt x="78790" y="131316"/>
                    </a:cubicBezTo>
                    <a:lnTo>
                      <a:pt x="78790" y="78790"/>
                    </a:lnTo>
                    <a:lnTo>
                      <a:pt x="91921" y="78790"/>
                    </a:lnTo>
                    <a:cubicBezTo>
                      <a:pt x="99180" y="78790"/>
                      <a:pt x="105053" y="72916"/>
                      <a:pt x="105053" y="65658"/>
                    </a:cubicBezTo>
                    <a:lnTo>
                      <a:pt x="105053" y="39395"/>
                    </a:lnTo>
                    <a:cubicBezTo>
                      <a:pt x="105053" y="17299"/>
                      <a:pt x="81983" y="0"/>
                      <a:pt x="52526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4D8C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999" name="Группа 998">
              <a:extLst>
                <a:ext uri="{FF2B5EF4-FFF2-40B4-BE49-F238E27FC236}">
                  <a16:creationId xmlns:a16="http://schemas.microsoft.com/office/drawing/2014/main" id="{08FAE12C-E1C8-F91E-19D7-836F907FF66C}"/>
                </a:ext>
              </a:extLst>
            </p:cNvPr>
            <p:cNvGrpSpPr/>
            <p:nvPr/>
          </p:nvGrpSpPr>
          <p:grpSpPr>
            <a:xfrm>
              <a:off x="1292535" y="7731015"/>
              <a:ext cx="105052" cy="210105"/>
              <a:chOff x="1298621" y="6424823"/>
              <a:chExt cx="105052" cy="210105"/>
            </a:xfrm>
            <a:noFill/>
          </p:grpSpPr>
          <p:sp>
            <p:nvSpPr>
              <p:cNvPr id="1012" name="Полилиния: фигура 1011">
                <a:extLst>
                  <a:ext uri="{FF2B5EF4-FFF2-40B4-BE49-F238E27FC236}">
                    <a16:creationId xmlns:a16="http://schemas.microsoft.com/office/drawing/2014/main" id="{DD61044F-F3B2-60C6-B179-626D4BA5E07E}"/>
                  </a:ext>
                </a:extLst>
              </p:cNvPr>
              <p:cNvSpPr/>
              <p:nvPr/>
            </p:nvSpPr>
            <p:spPr>
              <a:xfrm>
                <a:off x="1324886" y="6424823"/>
                <a:ext cx="52526" cy="52526"/>
              </a:xfrm>
              <a:custGeom>
                <a:avLst/>
                <a:gdLst>
                  <a:gd name="connsiteX0" fmla="*/ 26263 w 52526"/>
                  <a:gd name="connsiteY0" fmla="*/ 52526 h 52526"/>
                  <a:gd name="connsiteX1" fmla="*/ 52527 w 52526"/>
                  <a:gd name="connsiteY1" fmla="*/ 26263 h 52526"/>
                  <a:gd name="connsiteX2" fmla="*/ 26263 w 52526"/>
                  <a:gd name="connsiteY2" fmla="*/ 0 h 52526"/>
                  <a:gd name="connsiteX3" fmla="*/ 0 w 52526"/>
                  <a:gd name="connsiteY3" fmla="*/ 26263 h 52526"/>
                  <a:gd name="connsiteX4" fmla="*/ 26263 w 52526"/>
                  <a:gd name="connsiteY4" fmla="*/ 52526 h 5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26" h="52526">
                    <a:moveTo>
                      <a:pt x="26263" y="52526"/>
                    </a:moveTo>
                    <a:cubicBezTo>
                      <a:pt x="40780" y="52526"/>
                      <a:pt x="52527" y="40780"/>
                      <a:pt x="52527" y="26263"/>
                    </a:cubicBezTo>
                    <a:cubicBezTo>
                      <a:pt x="52527" y="11747"/>
                      <a:pt x="40780" y="0"/>
                      <a:pt x="26263" y="0"/>
                    </a:cubicBezTo>
                    <a:cubicBezTo>
                      <a:pt x="11747" y="0"/>
                      <a:pt x="0" y="11747"/>
                      <a:pt x="0" y="26263"/>
                    </a:cubicBezTo>
                    <a:cubicBezTo>
                      <a:pt x="0" y="40780"/>
                      <a:pt x="11747" y="52526"/>
                      <a:pt x="26263" y="52526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4D8C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1013" name="Полилиния: фигура 1012">
                <a:extLst>
                  <a:ext uri="{FF2B5EF4-FFF2-40B4-BE49-F238E27FC236}">
                    <a16:creationId xmlns:a16="http://schemas.microsoft.com/office/drawing/2014/main" id="{E9C70E58-27FA-684D-A039-F2DBCD959898}"/>
                  </a:ext>
                </a:extLst>
              </p:cNvPr>
              <p:cNvSpPr/>
              <p:nvPr/>
            </p:nvSpPr>
            <p:spPr>
              <a:xfrm>
                <a:off x="1298621" y="6490481"/>
                <a:ext cx="105052" cy="144447"/>
              </a:xfrm>
              <a:custGeom>
                <a:avLst/>
                <a:gdLst>
                  <a:gd name="connsiteX0" fmla="*/ 52526 w 105052"/>
                  <a:gd name="connsiteY0" fmla="*/ 0 h 144447"/>
                  <a:gd name="connsiteX1" fmla="*/ 0 w 105052"/>
                  <a:gd name="connsiteY1" fmla="*/ 39395 h 144447"/>
                  <a:gd name="connsiteX2" fmla="*/ 0 w 105052"/>
                  <a:gd name="connsiteY2" fmla="*/ 65658 h 144447"/>
                  <a:gd name="connsiteX3" fmla="*/ 13132 w 105052"/>
                  <a:gd name="connsiteY3" fmla="*/ 78790 h 144447"/>
                  <a:gd name="connsiteX4" fmla="*/ 26263 w 105052"/>
                  <a:gd name="connsiteY4" fmla="*/ 78790 h 144447"/>
                  <a:gd name="connsiteX5" fmla="*/ 26263 w 105052"/>
                  <a:gd name="connsiteY5" fmla="*/ 131316 h 144447"/>
                  <a:gd name="connsiteX6" fmla="*/ 39395 w 105052"/>
                  <a:gd name="connsiteY6" fmla="*/ 144447 h 144447"/>
                  <a:gd name="connsiteX7" fmla="*/ 65658 w 105052"/>
                  <a:gd name="connsiteY7" fmla="*/ 144447 h 144447"/>
                  <a:gd name="connsiteX8" fmla="*/ 78790 w 105052"/>
                  <a:gd name="connsiteY8" fmla="*/ 131316 h 144447"/>
                  <a:gd name="connsiteX9" fmla="*/ 78790 w 105052"/>
                  <a:gd name="connsiteY9" fmla="*/ 78790 h 144447"/>
                  <a:gd name="connsiteX10" fmla="*/ 91921 w 105052"/>
                  <a:gd name="connsiteY10" fmla="*/ 78790 h 144447"/>
                  <a:gd name="connsiteX11" fmla="*/ 105053 w 105052"/>
                  <a:gd name="connsiteY11" fmla="*/ 65658 h 144447"/>
                  <a:gd name="connsiteX12" fmla="*/ 105053 w 105052"/>
                  <a:gd name="connsiteY12" fmla="*/ 39395 h 144447"/>
                  <a:gd name="connsiteX13" fmla="*/ 52526 w 105052"/>
                  <a:gd name="connsiteY13" fmla="*/ 0 h 14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052" h="144447">
                    <a:moveTo>
                      <a:pt x="52526" y="0"/>
                    </a:moveTo>
                    <a:cubicBezTo>
                      <a:pt x="23070" y="0"/>
                      <a:pt x="0" y="17299"/>
                      <a:pt x="0" y="39395"/>
                    </a:cubicBezTo>
                    <a:lnTo>
                      <a:pt x="0" y="65658"/>
                    </a:lnTo>
                    <a:cubicBezTo>
                      <a:pt x="0" y="72916"/>
                      <a:pt x="5874" y="78790"/>
                      <a:pt x="13132" y="78790"/>
                    </a:cubicBezTo>
                    <a:lnTo>
                      <a:pt x="26263" y="78790"/>
                    </a:lnTo>
                    <a:lnTo>
                      <a:pt x="26263" y="131316"/>
                    </a:lnTo>
                    <a:cubicBezTo>
                      <a:pt x="26263" y="138574"/>
                      <a:pt x="32137" y="144447"/>
                      <a:pt x="39395" y="144447"/>
                    </a:cubicBezTo>
                    <a:lnTo>
                      <a:pt x="65658" y="144447"/>
                    </a:lnTo>
                    <a:cubicBezTo>
                      <a:pt x="72917" y="144447"/>
                      <a:pt x="78790" y="138574"/>
                      <a:pt x="78790" y="131316"/>
                    </a:cubicBezTo>
                    <a:lnTo>
                      <a:pt x="78790" y="78790"/>
                    </a:lnTo>
                    <a:lnTo>
                      <a:pt x="91921" y="78790"/>
                    </a:lnTo>
                    <a:cubicBezTo>
                      <a:pt x="99180" y="78790"/>
                      <a:pt x="105053" y="72916"/>
                      <a:pt x="105053" y="65658"/>
                    </a:cubicBezTo>
                    <a:lnTo>
                      <a:pt x="105053" y="39395"/>
                    </a:lnTo>
                    <a:cubicBezTo>
                      <a:pt x="105053" y="17299"/>
                      <a:pt x="81983" y="0"/>
                      <a:pt x="52526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4D8C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1000" name="Группа 999">
              <a:extLst>
                <a:ext uri="{FF2B5EF4-FFF2-40B4-BE49-F238E27FC236}">
                  <a16:creationId xmlns:a16="http://schemas.microsoft.com/office/drawing/2014/main" id="{6A65776B-D415-7F38-9A05-A595B1919D25}"/>
                </a:ext>
              </a:extLst>
            </p:cNvPr>
            <p:cNvGrpSpPr/>
            <p:nvPr/>
          </p:nvGrpSpPr>
          <p:grpSpPr>
            <a:xfrm>
              <a:off x="1448629" y="7731015"/>
              <a:ext cx="105052" cy="210105"/>
              <a:chOff x="1454715" y="6424823"/>
              <a:chExt cx="105052" cy="210105"/>
            </a:xfrm>
            <a:noFill/>
          </p:grpSpPr>
          <p:sp>
            <p:nvSpPr>
              <p:cNvPr id="1010" name="Полилиния: фигура 1009">
                <a:extLst>
                  <a:ext uri="{FF2B5EF4-FFF2-40B4-BE49-F238E27FC236}">
                    <a16:creationId xmlns:a16="http://schemas.microsoft.com/office/drawing/2014/main" id="{8F1E67D7-E959-60AA-7867-1A7CB77668E3}"/>
                  </a:ext>
                </a:extLst>
              </p:cNvPr>
              <p:cNvSpPr/>
              <p:nvPr/>
            </p:nvSpPr>
            <p:spPr>
              <a:xfrm>
                <a:off x="1480980" y="6424823"/>
                <a:ext cx="52526" cy="52526"/>
              </a:xfrm>
              <a:custGeom>
                <a:avLst/>
                <a:gdLst>
                  <a:gd name="connsiteX0" fmla="*/ 26263 w 52526"/>
                  <a:gd name="connsiteY0" fmla="*/ 52526 h 52526"/>
                  <a:gd name="connsiteX1" fmla="*/ 52527 w 52526"/>
                  <a:gd name="connsiteY1" fmla="*/ 26263 h 52526"/>
                  <a:gd name="connsiteX2" fmla="*/ 26263 w 52526"/>
                  <a:gd name="connsiteY2" fmla="*/ 0 h 52526"/>
                  <a:gd name="connsiteX3" fmla="*/ 0 w 52526"/>
                  <a:gd name="connsiteY3" fmla="*/ 26263 h 52526"/>
                  <a:gd name="connsiteX4" fmla="*/ 26263 w 52526"/>
                  <a:gd name="connsiteY4" fmla="*/ 52526 h 5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26" h="52526">
                    <a:moveTo>
                      <a:pt x="26263" y="52526"/>
                    </a:moveTo>
                    <a:cubicBezTo>
                      <a:pt x="40780" y="52526"/>
                      <a:pt x="52527" y="40780"/>
                      <a:pt x="52527" y="26263"/>
                    </a:cubicBezTo>
                    <a:cubicBezTo>
                      <a:pt x="52527" y="11747"/>
                      <a:pt x="40780" y="0"/>
                      <a:pt x="26263" y="0"/>
                    </a:cubicBezTo>
                    <a:cubicBezTo>
                      <a:pt x="11747" y="0"/>
                      <a:pt x="0" y="11747"/>
                      <a:pt x="0" y="26263"/>
                    </a:cubicBezTo>
                    <a:cubicBezTo>
                      <a:pt x="0" y="40780"/>
                      <a:pt x="11747" y="52526"/>
                      <a:pt x="26263" y="52526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4D8C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1011" name="Полилиния: фигура 1010">
                <a:extLst>
                  <a:ext uri="{FF2B5EF4-FFF2-40B4-BE49-F238E27FC236}">
                    <a16:creationId xmlns:a16="http://schemas.microsoft.com/office/drawing/2014/main" id="{3F2A5858-6276-C915-AC85-5A96871FE428}"/>
                  </a:ext>
                </a:extLst>
              </p:cNvPr>
              <p:cNvSpPr/>
              <p:nvPr/>
            </p:nvSpPr>
            <p:spPr>
              <a:xfrm>
                <a:off x="1454715" y="6490481"/>
                <a:ext cx="105052" cy="144447"/>
              </a:xfrm>
              <a:custGeom>
                <a:avLst/>
                <a:gdLst>
                  <a:gd name="connsiteX0" fmla="*/ 52526 w 105052"/>
                  <a:gd name="connsiteY0" fmla="*/ 0 h 144447"/>
                  <a:gd name="connsiteX1" fmla="*/ 0 w 105052"/>
                  <a:gd name="connsiteY1" fmla="*/ 39395 h 144447"/>
                  <a:gd name="connsiteX2" fmla="*/ 0 w 105052"/>
                  <a:gd name="connsiteY2" fmla="*/ 65658 h 144447"/>
                  <a:gd name="connsiteX3" fmla="*/ 13132 w 105052"/>
                  <a:gd name="connsiteY3" fmla="*/ 78790 h 144447"/>
                  <a:gd name="connsiteX4" fmla="*/ 26263 w 105052"/>
                  <a:gd name="connsiteY4" fmla="*/ 78790 h 144447"/>
                  <a:gd name="connsiteX5" fmla="*/ 26263 w 105052"/>
                  <a:gd name="connsiteY5" fmla="*/ 131316 h 144447"/>
                  <a:gd name="connsiteX6" fmla="*/ 39395 w 105052"/>
                  <a:gd name="connsiteY6" fmla="*/ 144447 h 144447"/>
                  <a:gd name="connsiteX7" fmla="*/ 65658 w 105052"/>
                  <a:gd name="connsiteY7" fmla="*/ 144447 h 144447"/>
                  <a:gd name="connsiteX8" fmla="*/ 78790 w 105052"/>
                  <a:gd name="connsiteY8" fmla="*/ 131316 h 144447"/>
                  <a:gd name="connsiteX9" fmla="*/ 78790 w 105052"/>
                  <a:gd name="connsiteY9" fmla="*/ 78790 h 144447"/>
                  <a:gd name="connsiteX10" fmla="*/ 91921 w 105052"/>
                  <a:gd name="connsiteY10" fmla="*/ 78790 h 144447"/>
                  <a:gd name="connsiteX11" fmla="*/ 105053 w 105052"/>
                  <a:gd name="connsiteY11" fmla="*/ 65658 h 144447"/>
                  <a:gd name="connsiteX12" fmla="*/ 105053 w 105052"/>
                  <a:gd name="connsiteY12" fmla="*/ 39395 h 144447"/>
                  <a:gd name="connsiteX13" fmla="*/ 52526 w 105052"/>
                  <a:gd name="connsiteY13" fmla="*/ 0 h 14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052" h="144447">
                    <a:moveTo>
                      <a:pt x="52526" y="0"/>
                    </a:moveTo>
                    <a:cubicBezTo>
                      <a:pt x="23070" y="0"/>
                      <a:pt x="0" y="17299"/>
                      <a:pt x="0" y="39395"/>
                    </a:cubicBezTo>
                    <a:lnTo>
                      <a:pt x="0" y="65658"/>
                    </a:lnTo>
                    <a:cubicBezTo>
                      <a:pt x="0" y="72916"/>
                      <a:pt x="5874" y="78790"/>
                      <a:pt x="13132" y="78790"/>
                    </a:cubicBezTo>
                    <a:lnTo>
                      <a:pt x="26263" y="78790"/>
                    </a:lnTo>
                    <a:lnTo>
                      <a:pt x="26263" y="131316"/>
                    </a:lnTo>
                    <a:cubicBezTo>
                      <a:pt x="26263" y="138574"/>
                      <a:pt x="32137" y="144447"/>
                      <a:pt x="39395" y="144447"/>
                    </a:cubicBezTo>
                    <a:lnTo>
                      <a:pt x="65658" y="144447"/>
                    </a:lnTo>
                    <a:cubicBezTo>
                      <a:pt x="72917" y="144447"/>
                      <a:pt x="78790" y="138574"/>
                      <a:pt x="78790" y="131316"/>
                    </a:cubicBezTo>
                    <a:lnTo>
                      <a:pt x="78790" y="78790"/>
                    </a:lnTo>
                    <a:lnTo>
                      <a:pt x="91921" y="78790"/>
                    </a:lnTo>
                    <a:cubicBezTo>
                      <a:pt x="99180" y="78790"/>
                      <a:pt x="105053" y="72916"/>
                      <a:pt x="105053" y="65658"/>
                    </a:cubicBezTo>
                    <a:lnTo>
                      <a:pt x="105053" y="39395"/>
                    </a:lnTo>
                    <a:cubicBezTo>
                      <a:pt x="105053" y="17299"/>
                      <a:pt x="81983" y="0"/>
                      <a:pt x="52526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4D8C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1001" name="Группа 1000">
              <a:extLst>
                <a:ext uri="{FF2B5EF4-FFF2-40B4-BE49-F238E27FC236}">
                  <a16:creationId xmlns:a16="http://schemas.microsoft.com/office/drawing/2014/main" id="{EE030659-36F1-2B24-FB32-7F2B279DF12D}"/>
                </a:ext>
              </a:extLst>
            </p:cNvPr>
            <p:cNvGrpSpPr/>
            <p:nvPr/>
          </p:nvGrpSpPr>
          <p:grpSpPr>
            <a:xfrm>
              <a:off x="1604723" y="7731015"/>
              <a:ext cx="105052" cy="210105"/>
              <a:chOff x="1610809" y="6424823"/>
              <a:chExt cx="105052" cy="210105"/>
            </a:xfrm>
            <a:noFill/>
          </p:grpSpPr>
          <p:sp>
            <p:nvSpPr>
              <p:cNvPr id="1008" name="Полилиния: фигура 1007">
                <a:extLst>
                  <a:ext uri="{FF2B5EF4-FFF2-40B4-BE49-F238E27FC236}">
                    <a16:creationId xmlns:a16="http://schemas.microsoft.com/office/drawing/2014/main" id="{28EA0356-7D11-8422-CAB4-68B8A05FED80}"/>
                  </a:ext>
                </a:extLst>
              </p:cNvPr>
              <p:cNvSpPr/>
              <p:nvPr/>
            </p:nvSpPr>
            <p:spPr>
              <a:xfrm>
                <a:off x="1637074" y="6424823"/>
                <a:ext cx="52526" cy="52526"/>
              </a:xfrm>
              <a:custGeom>
                <a:avLst/>
                <a:gdLst>
                  <a:gd name="connsiteX0" fmla="*/ 26263 w 52526"/>
                  <a:gd name="connsiteY0" fmla="*/ 52526 h 52526"/>
                  <a:gd name="connsiteX1" fmla="*/ 52527 w 52526"/>
                  <a:gd name="connsiteY1" fmla="*/ 26263 h 52526"/>
                  <a:gd name="connsiteX2" fmla="*/ 26263 w 52526"/>
                  <a:gd name="connsiteY2" fmla="*/ 0 h 52526"/>
                  <a:gd name="connsiteX3" fmla="*/ 0 w 52526"/>
                  <a:gd name="connsiteY3" fmla="*/ 26263 h 52526"/>
                  <a:gd name="connsiteX4" fmla="*/ 26263 w 52526"/>
                  <a:gd name="connsiteY4" fmla="*/ 52526 h 5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26" h="52526">
                    <a:moveTo>
                      <a:pt x="26263" y="52526"/>
                    </a:moveTo>
                    <a:cubicBezTo>
                      <a:pt x="40780" y="52526"/>
                      <a:pt x="52527" y="40780"/>
                      <a:pt x="52527" y="26263"/>
                    </a:cubicBezTo>
                    <a:cubicBezTo>
                      <a:pt x="52527" y="11747"/>
                      <a:pt x="40780" y="0"/>
                      <a:pt x="26263" y="0"/>
                    </a:cubicBezTo>
                    <a:cubicBezTo>
                      <a:pt x="11747" y="0"/>
                      <a:pt x="0" y="11747"/>
                      <a:pt x="0" y="26263"/>
                    </a:cubicBezTo>
                    <a:cubicBezTo>
                      <a:pt x="0" y="40780"/>
                      <a:pt x="11747" y="52526"/>
                      <a:pt x="26263" y="52526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4D8C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1009" name="Полилиния: фигура 1008">
                <a:extLst>
                  <a:ext uri="{FF2B5EF4-FFF2-40B4-BE49-F238E27FC236}">
                    <a16:creationId xmlns:a16="http://schemas.microsoft.com/office/drawing/2014/main" id="{127F149B-E368-BC78-774D-9BAB45CB8808}"/>
                  </a:ext>
                </a:extLst>
              </p:cNvPr>
              <p:cNvSpPr/>
              <p:nvPr/>
            </p:nvSpPr>
            <p:spPr>
              <a:xfrm>
                <a:off x="1610809" y="6490481"/>
                <a:ext cx="105052" cy="144447"/>
              </a:xfrm>
              <a:custGeom>
                <a:avLst/>
                <a:gdLst>
                  <a:gd name="connsiteX0" fmla="*/ 52526 w 105052"/>
                  <a:gd name="connsiteY0" fmla="*/ 0 h 144447"/>
                  <a:gd name="connsiteX1" fmla="*/ 0 w 105052"/>
                  <a:gd name="connsiteY1" fmla="*/ 39395 h 144447"/>
                  <a:gd name="connsiteX2" fmla="*/ 0 w 105052"/>
                  <a:gd name="connsiteY2" fmla="*/ 65658 h 144447"/>
                  <a:gd name="connsiteX3" fmla="*/ 13132 w 105052"/>
                  <a:gd name="connsiteY3" fmla="*/ 78790 h 144447"/>
                  <a:gd name="connsiteX4" fmla="*/ 26263 w 105052"/>
                  <a:gd name="connsiteY4" fmla="*/ 78790 h 144447"/>
                  <a:gd name="connsiteX5" fmla="*/ 26263 w 105052"/>
                  <a:gd name="connsiteY5" fmla="*/ 131316 h 144447"/>
                  <a:gd name="connsiteX6" fmla="*/ 39395 w 105052"/>
                  <a:gd name="connsiteY6" fmla="*/ 144447 h 144447"/>
                  <a:gd name="connsiteX7" fmla="*/ 65658 w 105052"/>
                  <a:gd name="connsiteY7" fmla="*/ 144447 h 144447"/>
                  <a:gd name="connsiteX8" fmla="*/ 78790 w 105052"/>
                  <a:gd name="connsiteY8" fmla="*/ 131316 h 144447"/>
                  <a:gd name="connsiteX9" fmla="*/ 78790 w 105052"/>
                  <a:gd name="connsiteY9" fmla="*/ 78790 h 144447"/>
                  <a:gd name="connsiteX10" fmla="*/ 91921 w 105052"/>
                  <a:gd name="connsiteY10" fmla="*/ 78790 h 144447"/>
                  <a:gd name="connsiteX11" fmla="*/ 105053 w 105052"/>
                  <a:gd name="connsiteY11" fmla="*/ 65658 h 144447"/>
                  <a:gd name="connsiteX12" fmla="*/ 105053 w 105052"/>
                  <a:gd name="connsiteY12" fmla="*/ 39395 h 144447"/>
                  <a:gd name="connsiteX13" fmla="*/ 52526 w 105052"/>
                  <a:gd name="connsiteY13" fmla="*/ 0 h 14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052" h="144447">
                    <a:moveTo>
                      <a:pt x="52526" y="0"/>
                    </a:moveTo>
                    <a:cubicBezTo>
                      <a:pt x="23070" y="0"/>
                      <a:pt x="0" y="17299"/>
                      <a:pt x="0" y="39395"/>
                    </a:cubicBezTo>
                    <a:lnTo>
                      <a:pt x="0" y="65658"/>
                    </a:lnTo>
                    <a:cubicBezTo>
                      <a:pt x="0" y="72916"/>
                      <a:pt x="5874" y="78790"/>
                      <a:pt x="13132" y="78790"/>
                    </a:cubicBezTo>
                    <a:lnTo>
                      <a:pt x="26263" y="78790"/>
                    </a:lnTo>
                    <a:lnTo>
                      <a:pt x="26263" y="131316"/>
                    </a:lnTo>
                    <a:cubicBezTo>
                      <a:pt x="26263" y="138574"/>
                      <a:pt x="32137" y="144447"/>
                      <a:pt x="39395" y="144447"/>
                    </a:cubicBezTo>
                    <a:lnTo>
                      <a:pt x="65658" y="144447"/>
                    </a:lnTo>
                    <a:cubicBezTo>
                      <a:pt x="72917" y="144447"/>
                      <a:pt x="78790" y="138574"/>
                      <a:pt x="78790" y="131316"/>
                    </a:cubicBezTo>
                    <a:lnTo>
                      <a:pt x="78790" y="78790"/>
                    </a:lnTo>
                    <a:lnTo>
                      <a:pt x="91921" y="78790"/>
                    </a:lnTo>
                    <a:cubicBezTo>
                      <a:pt x="99180" y="78790"/>
                      <a:pt x="105053" y="72916"/>
                      <a:pt x="105053" y="65658"/>
                    </a:cubicBezTo>
                    <a:lnTo>
                      <a:pt x="105053" y="39395"/>
                    </a:lnTo>
                    <a:cubicBezTo>
                      <a:pt x="105053" y="17299"/>
                      <a:pt x="81983" y="0"/>
                      <a:pt x="52526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4D8C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1002" name="Группа 1001">
              <a:extLst>
                <a:ext uri="{FF2B5EF4-FFF2-40B4-BE49-F238E27FC236}">
                  <a16:creationId xmlns:a16="http://schemas.microsoft.com/office/drawing/2014/main" id="{93A5E984-81F4-2083-DE28-EFE05FA9867D}"/>
                </a:ext>
              </a:extLst>
            </p:cNvPr>
            <p:cNvGrpSpPr/>
            <p:nvPr/>
          </p:nvGrpSpPr>
          <p:grpSpPr>
            <a:xfrm>
              <a:off x="1760817" y="7731015"/>
              <a:ext cx="105052" cy="210105"/>
              <a:chOff x="1766903" y="6424823"/>
              <a:chExt cx="105052" cy="210105"/>
            </a:xfrm>
            <a:noFill/>
          </p:grpSpPr>
          <p:sp>
            <p:nvSpPr>
              <p:cNvPr id="1006" name="Полилиния: фигура 1005">
                <a:extLst>
                  <a:ext uri="{FF2B5EF4-FFF2-40B4-BE49-F238E27FC236}">
                    <a16:creationId xmlns:a16="http://schemas.microsoft.com/office/drawing/2014/main" id="{E32BB469-0717-FE13-22BD-31C088EB6064}"/>
                  </a:ext>
                </a:extLst>
              </p:cNvPr>
              <p:cNvSpPr/>
              <p:nvPr/>
            </p:nvSpPr>
            <p:spPr>
              <a:xfrm>
                <a:off x="1793168" y="6424823"/>
                <a:ext cx="52526" cy="52526"/>
              </a:xfrm>
              <a:custGeom>
                <a:avLst/>
                <a:gdLst>
                  <a:gd name="connsiteX0" fmla="*/ 26263 w 52526"/>
                  <a:gd name="connsiteY0" fmla="*/ 52526 h 52526"/>
                  <a:gd name="connsiteX1" fmla="*/ 52527 w 52526"/>
                  <a:gd name="connsiteY1" fmla="*/ 26263 h 52526"/>
                  <a:gd name="connsiteX2" fmla="*/ 26263 w 52526"/>
                  <a:gd name="connsiteY2" fmla="*/ 0 h 52526"/>
                  <a:gd name="connsiteX3" fmla="*/ 0 w 52526"/>
                  <a:gd name="connsiteY3" fmla="*/ 26263 h 52526"/>
                  <a:gd name="connsiteX4" fmla="*/ 26263 w 52526"/>
                  <a:gd name="connsiteY4" fmla="*/ 52526 h 5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26" h="52526">
                    <a:moveTo>
                      <a:pt x="26263" y="52526"/>
                    </a:moveTo>
                    <a:cubicBezTo>
                      <a:pt x="40780" y="52526"/>
                      <a:pt x="52527" y="40780"/>
                      <a:pt x="52527" y="26263"/>
                    </a:cubicBezTo>
                    <a:cubicBezTo>
                      <a:pt x="52527" y="11747"/>
                      <a:pt x="40780" y="0"/>
                      <a:pt x="26263" y="0"/>
                    </a:cubicBezTo>
                    <a:cubicBezTo>
                      <a:pt x="11747" y="0"/>
                      <a:pt x="0" y="11747"/>
                      <a:pt x="0" y="26263"/>
                    </a:cubicBezTo>
                    <a:cubicBezTo>
                      <a:pt x="0" y="40780"/>
                      <a:pt x="11747" y="52526"/>
                      <a:pt x="26263" y="52526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4D8C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1007" name="Полилиния: фигура 1006">
                <a:extLst>
                  <a:ext uri="{FF2B5EF4-FFF2-40B4-BE49-F238E27FC236}">
                    <a16:creationId xmlns:a16="http://schemas.microsoft.com/office/drawing/2014/main" id="{E373BD09-89EF-7B48-E34B-5AEE4A0FA2B2}"/>
                  </a:ext>
                </a:extLst>
              </p:cNvPr>
              <p:cNvSpPr/>
              <p:nvPr/>
            </p:nvSpPr>
            <p:spPr>
              <a:xfrm>
                <a:off x="1766903" y="6490481"/>
                <a:ext cx="105052" cy="144447"/>
              </a:xfrm>
              <a:custGeom>
                <a:avLst/>
                <a:gdLst>
                  <a:gd name="connsiteX0" fmla="*/ 52526 w 105052"/>
                  <a:gd name="connsiteY0" fmla="*/ 0 h 144447"/>
                  <a:gd name="connsiteX1" fmla="*/ 0 w 105052"/>
                  <a:gd name="connsiteY1" fmla="*/ 39395 h 144447"/>
                  <a:gd name="connsiteX2" fmla="*/ 0 w 105052"/>
                  <a:gd name="connsiteY2" fmla="*/ 65658 h 144447"/>
                  <a:gd name="connsiteX3" fmla="*/ 13132 w 105052"/>
                  <a:gd name="connsiteY3" fmla="*/ 78790 h 144447"/>
                  <a:gd name="connsiteX4" fmla="*/ 26263 w 105052"/>
                  <a:gd name="connsiteY4" fmla="*/ 78790 h 144447"/>
                  <a:gd name="connsiteX5" fmla="*/ 26263 w 105052"/>
                  <a:gd name="connsiteY5" fmla="*/ 131316 h 144447"/>
                  <a:gd name="connsiteX6" fmla="*/ 39395 w 105052"/>
                  <a:gd name="connsiteY6" fmla="*/ 144447 h 144447"/>
                  <a:gd name="connsiteX7" fmla="*/ 65658 w 105052"/>
                  <a:gd name="connsiteY7" fmla="*/ 144447 h 144447"/>
                  <a:gd name="connsiteX8" fmla="*/ 78790 w 105052"/>
                  <a:gd name="connsiteY8" fmla="*/ 131316 h 144447"/>
                  <a:gd name="connsiteX9" fmla="*/ 78790 w 105052"/>
                  <a:gd name="connsiteY9" fmla="*/ 78790 h 144447"/>
                  <a:gd name="connsiteX10" fmla="*/ 91921 w 105052"/>
                  <a:gd name="connsiteY10" fmla="*/ 78790 h 144447"/>
                  <a:gd name="connsiteX11" fmla="*/ 105053 w 105052"/>
                  <a:gd name="connsiteY11" fmla="*/ 65658 h 144447"/>
                  <a:gd name="connsiteX12" fmla="*/ 105053 w 105052"/>
                  <a:gd name="connsiteY12" fmla="*/ 39395 h 144447"/>
                  <a:gd name="connsiteX13" fmla="*/ 52526 w 105052"/>
                  <a:gd name="connsiteY13" fmla="*/ 0 h 14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052" h="144447">
                    <a:moveTo>
                      <a:pt x="52526" y="0"/>
                    </a:moveTo>
                    <a:cubicBezTo>
                      <a:pt x="23070" y="0"/>
                      <a:pt x="0" y="17299"/>
                      <a:pt x="0" y="39395"/>
                    </a:cubicBezTo>
                    <a:lnTo>
                      <a:pt x="0" y="65658"/>
                    </a:lnTo>
                    <a:cubicBezTo>
                      <a:pt x="0" y="72916"/>
                      <a:pt x="5874" y="78790"/>
                      <a:pt x="13132" y="78790"/>
                    </a:cubicBezTo>
                    <a:lnTo>
                      <a:pt x="26263" y="78790"/>
                    </a:lnTo>
                    <a:lnTo>
                      <a:pt x="26263" y="131316"/>
                    </a:lnTo>
                    <a:cubicBezTo>
                      <a:pt x="26263" y="138574"/>
                      <a:pt x="32137" y="144447"/>
                      <a:pt x="39395" y="144447"/>
                    </a:cubicBezTo>
                    <a:lnTo>
                      <a:pt x="65658" y="144447"/>
                    </a:lnTo>
                    <a:cubicBezTo>
                      <a:pt x="72917" y="144447"/>
                      <a:pt x="78790" y="138574"/>
                      <a:pt x="78790" y="131316"/>
                    </a:cubicBezTo>
                    <a:lnTo>
                      <a:pt x="78790" y="78790"/>
                    </a:lnTo>
                    <a:lnTo>
                      <a:pt x="91921" y="78790"/>
                    </a:lnTo>
                    <a:cubicBezTo>
                      <a:pt x="99180" y="78790"/>
                      <a:pt x="105053" y="72916"/>
                      <a:pt x="105053" y="65658"/>
                    </a:cubicBezTo>
                    <a:lnTo>
                      <a:pt x="105053" y="39395"/>
                    </a:lnTo>
                    <a:cubicBezTo>
                      <a:pt x="105053" y="17299"/>
                      <a:pt x="81983" y="0"/>
                      <a:pt x="52526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4D8C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1003" name="Группа 1002">
              <a:extLst>
                <a:ext uri="{FF2B5EF4-FFF2-40B4-BE49-F238E27FC236}">
                  <a16:creationId xmlns:a16="http://schemas.microsoft.com/office/drawing/2014/main" id="{C51E09B1-F750-70C4-4F49-E5BF7A6E9CDB}"/>
                </a:ext>
              </a:extLst>
            </p:cNvPr>
            <p:cNvGrpSpPr/>
            <p:nvPr/>
          </p:nvGrpSpPr>
          <p:grpSpPr>
            <a:xfrm>
              <a:off x="1916910" y="7731015"/>
              <a:ext cx="105052" cy="210105"/>
              <a:chOff x="1922996" y="6424823"/>
              <a:chExt cx="105052" cy="210105"/>
            </a:xfrm>
            <a:noFill/>
          </p:grpSpPr>
          <p:sp>
            <p:nvSpPr>
              <p:cNvPr id="1004" name="Полилиния: фигура 1003">
                <a:extLst>
                  <a:ext uri="{FF2B5EF4-FFF2-40B4-BE49-F238E27FC236}">
                    <a16:creationId xmlns:a16="http://schemas.microsoft.com/office/drawing/2014/main" id="{77CD266B-3758-0DC5-B69C-E7C45944D6ED}"/>
                  </a:ext>
                </a:extLst>
              </p:cNvPr>
              <p:cNvSpPr/>
              <p:nvPr/>
            </p:nvSpPr>
            <p:spPr>
              <a:xfrm>
                <a:off x="1949261" y="6424823"/>
                <a:ext cx="52526" cy="52526"/>
              </a:xfrm>
              <a:custGeom>
                <a:avLst/>
                <a:gdLst>
                  <a:gd name="connsiteX0" fmla="*/ 26263 w 52526"/>
                  <a:gd name="connsiteY0" fmla="*/ 52526 h 52526"/>
                  <a:gd name="connsiteX1" fmla="*/ 52527 w 52526"/>
                  <a:gd name="connsiteY1" fmla="*/ 26263 h 52526"/>
                  <a:gd name="connsiteX2" fmla="*/ 26263 w 52526"/>
                  <a:gd name="connsiteY2" fmla="*/ 0 h 52526"/>
                  <a:gd name="connsiteX3" fmla="*/ 0 w 52526"/>
                  <a:gd name="connsiteY3" fmla="*/ 26263 h 52526"/>
                  <a:gd name="connsiteX4" fmla="*/ 26263 w 52526"/>
                  <a:gd name="connsiteY4" fmla="*/ 52526 h 5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26" h="52526">
                    <a:moveTo>
                      <a:pt x="26263" y="52526"/>
                    </a:moveTo>
                    <a:cubicBezTo>
                      <a:pt x="40780" y="52526"/>
                      <a:pt x="52527" y="40780"/>
                      <a:pt x="52527" y="26263"/>
                    </a:cubicBezTo>
                    <a:cubicBezTo>
                      <a:pt x="52527" y="11747"/>
                      <a:pt x="40780" y="0"/>
                      <a:pt x="26263" y="0"/>
                    </a:cubicBezTo>
                    <a:cubicBezTo>
                      <a:pt x="11747" y="0"/>
                      <a:pt x="0" y="11747"/>
                      <a:pt x="0" y="26263"/>
                    </a:cubicBezTo>
                    <a:cubicBezTo>
                      <a:pt x="0" y="40780"/>
                      <a:pt x="11747" y="52526"/>
                      <a:pt x="26263" y="52526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4D8C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1005" name="Полилиния: фигура 1004">
                <a:extLst>
                  <a:ext uri="{FF2B5EF4-FFF2-40B4-BE49-F238E27FC236}">
                    <a16:creationId xmlns:a16="http://schemas.microsoft.com/office/drawing/2014/main" id="{B811D9B0-B3CE-216D-F826-E2D159CC928E}"/>
                  </a:ext>
                </a:extLst>
              </p:cNvPr>
              <p:cNvSpPr/>
              <p:nvPr/>
            </p:nvSpPr>
            <p:spPr>
              <a:xfrm>
                <a:off x="1922996" y="6490481"/>
                <a:ext cx="105052" cy="144447"/>
              </a:xfrm>
              <a:custGeom>
                <a:avLst/>
                <a:gdLst>
                  <a:gd name="connsiteX0" fmla="*/ 52526 w 105052"/>
                  <a:gd name="connsiteY0" fmla="*/ 0 h 144447"/>
                  <a:gd name="connsiteX1" fmla="*/ 0 w 105052"/>
                  <a:gd name="connsiteY1" fmla="*/ 39395 h 144447"/>
                  <a:gd name="connsiteX2" fmla="*/ 0 w 105052"/>
                  <a:gd name="connsiteY2" fmla="*/ 65658 h 144447"/>
                  <a:gd name="connsiteX3" fmla="*/ 13132 w 105052"/>
                  <a:gd name="connsiteY3" fmla="*/ 78790 h 144447"/>
                  <a:gd name="connsiteX4" fmla="*/ 26263 w 105052"/>
                  <a:gd name="connsiteY4" fmla="*/ 78790 h 144447"/>
                  <a:gd name="connsiteX5" fmla="*/ 26263 w 105052"/>
                  <a:gd name="connsiteY5" fmla="*/ 131316 h 144447"/>
                  <a:gd name="connsiteX6" fmla="*/ 39395 w 105052"/>
                  <a:gd name="connsiteY6" fmla="*/ 144447 h 144447"/>
                  <a:gd name="connsiteX7" fmla="*/ 65658 w 105052"/>
                  <a:gd name="connsiteY7" fmla="*/ 144447 h 144447"/>
                  <a:gd name="connsiteX8" fmla="*/ 78790 w 105052"/>
                  <a:gd name="connsiteY8" fmla="*/ 131316 h 144447"/>
                  <a:gd name="connsiteX9" fmla="*/ 78790 w 105052"/>
                  <a:gd name="connsiteY9" fmla="*/ 78790 h 144447"/>
                  <a:gd name="connsiteX10" fmla="*/ 91921 w 105052"/>
                  <a:gd name="connsiteY10" fmla="*/ 78790 h 144447"/>
                  <a:gd name="connsiteX11" fmla="*/ 105053 w 105052"/>
                  <a:gd name="connsiteY11" fmla="*/ 65658 h 144447"/>
                  <a:gd name="connsiteX12" fmla="*/ 105053 w 105052"/>
                  <a:gd name="connsiteY12" fmla="*/ 39395 h 144447"/>
                  <a:gd name="connsiteX13" fmla="*/ 52526 w 105052"/>
                  <a:gd name="connsiteY13" fmla="*/ 0 h 14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052" h="144447">
                    <a:moveTo>
                      <a:pt x="52526" y="0"/>
                    </a:moveTo>
                    <a:cubicBezTo>
                      <a:pt x="23070" y="0"/>
                      <a:pt x="0" y="17299"/>
                      <a:pt x="0" y="39395"/>
                    </a:cubicBezTo>
                    <a:lnTo>
                      <a:pt x="0" y="65658"/>
                    </a:lnTo>
                    <a:cubicBezTo>
                      <a:pt x="0" y="72916"/>
                      <a:pt x="5874" y="78790"/>
                      <a:pt x="13132" y="78790"/>
                    </a:cubicBezTo>
                    <a:lnTo>
                      <a:pt x="26263" y="78790"/>
                    </a:lnTo>
                    <a:lnTo>
                      <a:pt x="26263" y="131316"/>
                    </a:lnTo>
                    <a:cubicBezTo>
                      <a:pt x="26263" y="138574"/>
                      <a:pt x="32137" y="144447"/>
                      <a:pt x="39395" y="144447"/>
                    </a:cubicBezTo>
                    <a:lnTo>
                      <a:pt x="65658" y="144447"/>
                    </a:lnTo>
                    <a:cubicBezTo>
                      <a:pt x="72917" y="144447"/>
                      <a:pt x="78790" y="138574"/>
                      <a:pt x="78790" y="131316"/>
                    </a:cubicBezTo>
                    <a:lnTo>
                      <a:pt x="78790" y="78790"/>
                    </a:lnTo>
                    <a:lnTo>
                      <a:pt x="91921" y="78790"/>
                    </a:lnTo>
                    <a:cubicBezTo>
                      <a:pt x="99180" y="78790"/>
                      <a:pt x="105053" y="72916"/>
                      <a:pt x="105053" y="65658"/>
                    </a:cubicBezTo>
                    <a:lnTo>
                      <a:pt x="105053" y="39395"/>
                    </a:lnTo>
                    <a:cubicBezTo>
                      <a:pt x="105053" y="17299"/>
                      <a:pt x="81983" y="0"/>
                      <a:pt x="52526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4D8CB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270</Words>
  <Application>Microsoft Office PowerPoint</Application>
  <PresentationFormat>Произвольный</PresentationFormat>
  <Paragraphs>55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PF Din Text Cond Pro Medium</vt:lpstr>
      <vt:lpstr>PF Din Text Cond Pro Light</vt:lpstr>
      <vt:lpstr>Arial</vt:lpstr>
      <vt:lpstr>Calibri</vt:lpstr>
      <vt:lpstr>PF Din Text Cond Pro Regular</vt:lpstr>
      <vt:lpstr>Inter Medium</vt:lpstr>
      <vt:lpstr>Office Theme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Долгова Елена Олеговна</cp:lastModifiedBy>
  <cp:revision>14</cp:revision>
  <dcterms:created xsi:type="dcterms:W3CDTF">2023-09-07T09:38:20Z</dcterms:created>
  <dcterms:modified xsi:type="dcterms:W3CDTF">2024-01-18T10:12:40Z</dcterms:modified>
</cp:coreProperties>
</file>